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y="5143500" cx="9144000"/>
  <p:notesSz cx="6858000" cy="9144000"/>
  <p:embeddedFontLst>
    <p:embeddedFont>
      <p:font typeface="Raleway"/>
      <p:regular r:id="rId59"/>
      <p:bold r:id="rId60"/>
      <p:italic r:id="rId61"/>
      <p:boldItalic r:id="rId62"/>
    </p:embeddedFont>
    <p:embeddedFont>
      <p:font typeface="Poppins"/>
      <p:regular r:id="rId63"/>
      <p:bold r:id="rId64"/>
      <p:italic r:id="rId65"/>
      <p:boldItalic r:id="rId66"/>
    </p:embeddedFont>
    <p:embeddedFont>
      <p:font typeface="Open Sans SemiBold"/>
      <p:regular r:id="rId67"/>
      <p:bold r:id="rId68"/>
      <p:italic r:id="rId69"/>
      <p:boldItalic r:id="rId70"/>
    </p:embeddedFont>
    <p:embeddedFont>
      <p:font typeface="Poppins Medium"/>
      <p:regular r:id="rId71"/>
      <p:bold r:id="rId72"/>
      <p:italic r:id="rId73"/>
      <p:boldItalic r:id="rId74"/>
    </p:embeddedFont>
    <p:embeddedFont>
      <p:font typeface="Josefin Sans"/>
      <p:regular r:id="rId75"/>
      <p:bold r:id="rId76"/>
      <p:italic r:id="rId77"/>
      <p:boldItalic r:id="rId78"/>
    </p:embeddedFont>
    <p:embeddedFont>
      <p:font typeface="Josefin Sans SemiBold"/>
      <p:regular r:id="rId79"/>
      <p:bold r:id="rId80"/>
      <p:italic r:id="rId81"/>
      <p:boldItalic r:id="rId82"/>
    </p:embeddedFont>
    <p:embeddedFont>
      <p:font typeface="Open Sans"/>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0" na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9B2D8CB-EC16-48CE-8954-22C971A9940B}">
  <a:tblStyle styleId="{A9B2D8CB-EC16-48CE-8954-22C971A9940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OpenSans-bold.fntdata"/><Relationship Id="rId83" Type="http://schemas.openxmlformats.org/officeDocument/2006/relationships/font" Target="fonts/OpenSans-regular.fntdata"/><Relationship Id="rId42" Type="http://schemas.openxmlformats.org/officeDocument/2006/relationships/slide" Target="slides/slide35.xml"/><Relationship Id="rId86" Type="http://schemas.openxmlformats.org/officeDocument/2006/relationships/font" Target="fonts/OpenSans-boldItalic.fntdata"/><Relationship Id="rId41" Type="http://schemas.openxmlformats.org/officeDocument/2006/relationships/slide" Target="slides/slide34.xml"/><Relationship Id="rId85" Type="http://schemas.openxmlformats.org/officeDocument/2006/relationships/font" Target="fonts/OpenSans-italic.fntdata"/><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JosefinSansSemiBold-bold.fntdata"/><Relationship Id="rId82" Type="http://schemas.openxmlformats.org/officeDocument/2006/relationships/font" Target="fonts/JosefinSansSemiBold-boldItalic.fntdata"/><Relationship Id="rId81" Type="http://schemas.openxmlformats.org/officeDocument/2006/relationships/font" Target="fonts/JosefinSa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PoppinsMedium-italic.fntdata"/><Relationship Id="rId72" Type="http://schemas.openxmlformats.org/officeDocument/2006/relationships/font" Target="fonts/PoppinsMedium-bold.fntdata"/><Relationship Id="rId31" Type="http://schemas.openxmlformats.org/officeDocument/2006/relationships/slide" Target="slides/slide24.xml"/><Relationship Id="rId75" Type="http://schemas.openxmlformats.org/officeDocument/2006/relationships/font" Target="fonts/JosefinSans-regular.fntdata"/><Relationship Id="rId30" Type="http://schemas.openxmlformats.org/officeDocument/2006/relationships/slide" Target="slides/slide23.xml"/><Relationship Id="rId74" Type="http://schemas.openxmlformats.org/officeDocument/2006/relationships/font" Target="fonts/PoppinsMedium-boldItalic.fntdata"/><Relationship Id="rId33" Type="http://schemas.openxmlformats.org/officeDocument/2006/relationships/slide" Target="slides/slide26.xml"/><Relationship Id="rId77" Type="http://schemas.openxmlformats.org/officeDocument/2006/relationships/font" Target="fonts/JosefinSans-italic.fntdata"/><Relationship Id="rId32" Type="http://schemas.openxmlformats.org/officeDocument/2006/relationships/slide" Target="slides/slide25.xml"/><Relationship Id="rId76" Type="http://schemas.openxmlformats.org/officeDocument/2006/relationships/font" Target="fonts/JosefinSans-bold.fntdata"/><Relationship Id="rId35" Type="http://schemas.openxmlformats.org/officeDocument/2006/relationships/slide" Target="slides/slide28.xml"/><Relationship Id="rId79" Type="http://schemas.openxmlformats.org/officeDocument/2006/relationships/font" Target="fonts/JosefinSansSemiBold-regular.fntdata"/><Relationship Id="rId34" Type="http://schemas.openxmlformats.org/officeDocument/2006/relationships/slide" Target="slides/slide27.xml"/><Relationship Id="rId78" Type="http://schemas.openxmlformats.org/officeDocument/2006/relationships/font" Target="fonts/JosefinSans-boldItalic.fntdata"/><Relationship Id="rId71" Type="http://schemas.openxmlformats.org/officeDocument/2006/relationships/font" Target="fonts/PoppinsMedium-regular.fntdata"/><Relationship Id="rId70" Type="http://schemas.openxmlformats.org/officeDocument/2006/relationships/font" Target="fonts/OpenSansSemiBold-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aleway-boldItalic.fntdata"/><Relationship Id="rId61" Type="http://schemas.openxmlformats.org/officeDocument/2006/relationships/font" Target="fonts/Raleway-italic.fntdata"/><Relationship Id="rId20" Type="http://schemas.openxmlformats.org/officeDocument/2006/relationships/slide" Target="slides/slide13.xml"/><Relationship Id="rId64" Type="http://schemas.openxmlformats.org/officeDocument/2006/relationships/font" Target="fonts/Poppins-bold.fntdata"/><Relationship Id="rId63" Type="http://schemas.openxmlformats.org/officeDocument/2006/relationships/font" Target="fonts/Poppins-regular.fntdata"/><Relationship Id="rId22" Type="http://schemas.openxmlformats.org/officeDocument/2006/relationships/slide" Target="slides/slide15.xml"/><Relationship Id="rId66" Type="http://schemas.openxmlformats.org/officeDocument/2006/relationships/font" Target="fonts/Poppins-boldItalic.fntdata"/><Relationship Id="rId21" Type="http://schemas.openxmlformats.org/officeDocument/2006/relationships/slide" Target="slides/slide14.xml"/><Relationship Id="rId65" Type="http://schemas.openxmlformats.org/officeDocument/2006/relationships/font" Target="fonts/Poppins-italic.fntdata"/><Relationship Id="rId24" Type="http://schemas.openxmlformats.org/officeDocument/2006/relationships/slide" Target="slides/slide17.xml"/><Relationship Id="rId68" Type="http://schemas.openxmlformats.org/officeDocument/2006/relationships/font" Target="fonts/OpenSansSemiBold-bold.fntdata"/><Relationship Id="rId23" Type="http://schemas.openxmlformats.org/officeDocument/2006/relationships/slide" Target="slides/slide16.xml"/><Relationship Id="rId67" Type="http://schemas.openxmlformats.org/officeDocument/2006/relationships/font" Target="fonts/OpenSansSemiBold-regular.fntdata"/><Relationship Id="rId60" Type="http://schemas.openxmlformats.org/officeDocument/2006/relationships/font" Target="fonts/Raleway-bold.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OpenSansSemi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Raleway-regular.fntdata"/><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6-30T12:45:25.813">
    <p:pos x="6000" y="0"/>
    <p:text>Rocky had some options for adjusting the game mode selection to take Pass &amp; Play into account...can you liaise with him to check the status of that? Is anything approved...if not, what is the current favourite proposal from the UX team? Then think about how this mode could slot in.
Feels like this mode makes a natural grouping somehow with SP and P&amp;P as "local" modes
-Mike Rosser</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6-30T12:45:25.813">
    <p:pos x="6000" y="0"/>
    <p:text>After advancing beyond previous screen go straight to lobby
-Barney Smith</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06-30T12:45:25.797">
    <p:pos x="6000" y="0"/>
    <p:text>Feels a bit odd to me to still have controller input at this stage...I feel like we should either:
A) Hand control over to the host as soon as one has been assigned (the first player to join the lobby)
B) Have no concept of host on companion app - the host is the big screen controller. So you do all the set-up with that, and put it down after pressing Start Game and loading into the game proper
But this feels like an awkward half-way house to me
-Mike Rosser</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5-06-30T12:45:25.816">
    <p:pos x="6000" y="0"/>
    <p:text>Timer selection is on the same screen as map selection, see UX doc here:
https://docs.google.com/presentation/d/1hihWNYthQdo445vYmmsxqSDB8Q60Yj31DjNBthMkH0Y/edit#slide=id.g1e70ea325b4_5_45
-Mike Rosser</p:text>
  </p:cm>
  <p:cm authorId="0" idx="5" dt="2025-06-30T12:45:25.817">
    <p:pos x="6000" y="100"/>
    <p:text>Although I think in this case there shouldn't be any timers at all - you're all in the same room, you can just yell at someone if they're taking too long :)
-Mike Rosser</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5-06-30T12:45:25.824">
    <p:pos x="6000" y="0"/>
    <p:text>Agreed
-Barney Smith</p:text>
  </p:cm>
  <p:cm authorId="0" idx="7" dt="2025-06-30T12:45:25.824">
    <p:pos x="6000" y="100"/>
    <p:text>My preference is to allow the host to change the map, without destroying the lobby
-Mike Rosser</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5-06-30T12:45:25.801">
    <p:pos x="6000" y="0"/>
    <p:text>Check the positioning of this, should they be next to the route
-Barney Smith</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5-06-30T12:45:25.805">
    <p:pos x="6000" y="0"/>
    <p:text>We should investigate the memory cost of including postcards...if it is a lot, I agree with this. But if it's minimal, it might be less code work to keep things as they are
-Mike Rosser</p:text>
  </p:cm>
  <p:cm authorId="0" idx="10" dt="2025-06-30T12:45:25.807">
    <p:pos x="6000" y="100"/>
    <p:text>This point changes slightly now, as we have since added the Fast mode. We should think this through, but my instinct is to say that Fast mode is turned on for all companion app, and can't be turned off. That then bypasses the postcard issue - they're not relevant for local play mode, you never see them. And it means that things happen faster on the device, so users aren't too distracted by it. Not sure about big screen...I feel like Fast mode should be off by default there, just not sure whether it should even be an option to turn it off. Feels like it might ruin some of the big screen drama to allow it to be on, and the local play scenario feels like a relaxed one, not a hardcore one where users are going to be rushing things
-Mike Rosser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719cd1f2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719cd1f2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3" name="Google Shape;61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6" name="Google Shape;67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2" name="Google Shape;76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3" name="Google Shape;79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2" name="Google Shape;82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8" name="Google Shape;85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8" name="Google Shape;89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3" name="Google Shape;96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8" name="Google Shape;101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4" name="Google Shape;1024;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9" name="Google Shape;1029;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8" name="Google Shape;103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6" name="Google Shape;105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3" name="Google Shape;135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3" name="Shape 1663"/>
        <p:cNvGrpSpPr/>
        <p:nvPr/>
      </p:nvGrpSpPr>
      <p:grpSpPr>
        <a:xfrm>
          <a:off x="0" y="0"/>
          <a:ext cx="0" cy="0"/>
          <a:chOff x="0" y="0"/>
          <a:chExt cx="0" cy="0"/>
        </a:xfrm>
      </p:grpSpPr>
      <p:sp>
        <p:nvSpPr>
          <p:cNvPr id="1664" name="Google Shape;1664;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5" name="Google Shape;1665;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6" name="Shape 1966"/>
        <p:cNvGrpSpPr/>
        <p:nvPr/>
      </p:nvGrpSpPr>
      <p:grpSpPr>
        <a:xfrm>
          <a:off x="0" y="0"/>
          <a:ext cx="0" cy="0"/>
          <a:chOff x="0" y="0"/>
          <a:chExt cx="0" cy="0"/>
        </a:xfrm>
      </p:grpSpPr>
      <p:sp>
        <p:nvSpPr>
          <p:cNvPr id="1967" name="Google Shape;1967;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8" name="Google Shape;196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1" name="Shape 2391"/>
        <p:cNvGrpSpPr/>
        <p:nvPr/>
      </p:nvGrpSpPr>
      <p:grpSpPr>
        <a:xfrm>
          <a:off x="0" y="0"/>
          <a:ext cx="0" cy="0"/>
          <a:chOff x="0" y="0"/>
          <a:chExt cx="0" cy="0"/>
        </a:xfrm>
      </p:grpSpPr>
      <p:sp>
        <p:nvSpPr>
          <p:cNvPr id="2392" name="Google Shape;2392;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3" name="Google Shape;239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2" name="Shape 2812"/>
        <p:cNvGrpSpPr/>
        <p:nvPr/>
      </p:nvGrpSpPr>
      <p:grpSpPr>
        <a:xfrm>
          <a:off x="0" y="0"/>
          <a:ext cx="0" cy="0"/>
          <a:chOff x="0" y="0"/>
          <a:chExt cx="0" cy="0"/>
        </a:xfrm>
      </p:grpSpPr>
      <p:sp>
        <p:nvSpPr>
          <p:cNvPr id="2813" name="Google Shape;2813;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4" name="Google Shape;281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1" name="Shape 3231"/>
        <p:cNvGrpSpPr/>
        <p:nvPr/>
      </p:nvGrpSpPr>
      <p:grpSpPr>
        <a:xfrm>
          <a:off x="0" y="0"/>
          <a:ext cx="0" cy="0"/>
          <a:chOff x="0" y="0"/>
          <a:chExt cx="0" cy="0"/>
        </a:xfrm>
      </p:grpSpPr>
      <p:sp>
        <p:nvSpPr>
          <p:cNvPr id="3232" name="Google Shape;3232;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3" name="Google Shape;323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1" name="Shape 3651"/>
        <p:cNvGrpSpPr/>
        <p:nvPr/>
      </p:nvGrpSpPr>
      <p:grpSpPr>
        <a:xfrm>
          <a:off x="0" y="0"/>
          <a:ext cx="0" cy="0"/>
          <a:chOff x="0" y="0"/>
          <a:chExt cx="0" cy="0"/>
        </a:xfrm>
      </p:grpSpPr>
      <p:sp>
        <p:nvSpPr>
          <p:cNvPr id="3652" name="Google Shape;3652;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3" name="Google Shape;3653;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4" name="Shape 4074"/>
        <p:cNvGrpSpPr/>
        <p:nvPr/>
      </p:nvGrpSpPr>
      <p:grpSpPr>
        <a:xfrm>
          <a:off x="0" y="0"/>
          <a:ext cx="0" cy="0"/>
          <a:chOff x="0" y="0"/>
          <a:chExt cx="0" cy="0"/>
        </a:xfrm>
      </p:grpSpPr>
      <p:sp>
        <p:nvSpPr>
          <p:cNvPr id="4075" name="Google Shape;4075;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6" name="Google Shape;407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0" name="Shape 4500"/>
        <p:cNvGrpSpPr/>
        <p:nvPr/>
      </p:nvGrpSpPr>
      <p:grpSpPr>
        <a:xfrm>
          <a:off x="0" y="0"/>
          <a:ext cx="0" cy="0"/>
          <a:chOff x="0" y="0"/>
          <a:chExt cx="0" cy="0"/>
        </a:xfrm>
      </p:grpSpPr>
      <p:sp>
        <p:nvSpPr>
          <p:cNvPr id="4501" name="Google Shape;4501;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2" name="Google Shape;450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7" name="Shape 4917"/>
        <p:cNvGrpSpPr/>
        <p:nvPr/>
      </p:nvGrpSpPr>
      <p:grpSpPr>
        <a:xfrm>
          <a:off x="0" y="0"/>
          <a:ext cx="0" cy="0"/>
          <a:chOff x="0" y="0"/>
          <a:chExt cx="0" cy="0"/>
        </a:xfrm>
      </p:grpSpPr>
      <p:sp>
        <p:nvSpPr>
          <p:cNvPr id="4918" name="Google Shape;4918;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9" name="Google Shape;491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6" name="Shape 5336"/>
        <p:cNvGrpSpPr/>
        <p:nvPr/>
      </p:nvGrpSpPr>
      <p:grpSpPr>
        <a:xfrm>
          <a:off x="0" y="0"/>
          <a:ext cx="0" cy="0"/>
          <a:chOff x="0" y="0"/>
          <a:chExt cx="0" cy="0"/>
        </a:xfrm>
      </p:grpSpPr>
      <p:sp>
        <p:nvSpPr>
          <p:cNvPr id="5337" name="Google Shape;5337;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8" name="Google Shape;533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2" name="Shape 5482"/>
        <p:cNvGrpSpPr/>
        <p:nvPr/>
      </p:nvGrpSpPr>
      <p:grpSpPr>
        <a:xfrm>
          <a:off x="0" y="0"/>
          <a:ext cx="0" cy="0"/>
          <a:chOff x="0" y="0"/>
          <a:chExt cx="0" cy="0"/>
        </a:xfrm>
      </p:grpSpPr>
      <p:sp>
        <p:nvSpPr>
          <p:cNvPr id="5483" name="Google Shape;5483;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84" name="Google Shape;548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6" name="Shape 5506"/>
        <p:cNvGrpSpPr/>
        <p:nvPr/>
      </p:nvGrpSpPr>
      <p:grpSpPr>
        <a:xfrm>
          <a:off x="0" y="0"/>
          <a:ext cx="0" cy="0"/>
          <a:chOff x="0" y="0"/>
          <a:chExt cx="0" cy="0"/>
        </a:xfrm>
      </p:grpSpPr>
      <p:sp>
        <p:nvSpPr>
          <p:cNvPr id="5507" name="Google Shape;5507;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8" name="Google Shape;5508;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6" name="Shape 5576"/>
        <p:cNvGrpSpPr/>
        <p:nvPr/>
      </p:nvGrpSpPr>
      <p:grpSpPr>
        <a:xfrm>
          <a:off x="0" y="0"/>
          <a:ext cx="0" cy="0"/>
          <a:chOff x="0" y="0"/>
          <a:chExt cx="0" cy="0"/>
        </a:xfrm>
      </p:grpSpPr>
      <p:sp>
        <p:nvSpPr>
          <p:cNvPr id="5577" name="Google Shape;5577;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8" name="Google Shape;557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1" name="Shape 5581"/>
        <p:cNvGrpSpPr/>
        <p:nvPr/>
      </p:nvGrpSpPr>
      <p:grpSpPr>
        <a:xfrm>
          <a:off x="0" y="0"/>
          <a:ext cx="0" cy="0"/>
          <a:chOff x="0" y="0"/>
          <a:chExt cx="0" cy="0"/>
        </a:xfrm>
      </p:grpSpPr>
      <p:sp>
        <p:nvSpPr>
          <p:cNvPr id="5582" name="Google Shape;5582;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83" name="Google Shape;558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11708" y="72372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7" name="Shape 117"/>
        <p:cNvGrpSpPr/>
        <p:nvPr/>
      </p:nvGrpSpPr>
      <p:grpSpPr>
        <a:xfrm>
          <a:off x="0" y="0"/>
          <a:ext cx="0" cy="0"/>
          <a:chOff x="0" y="0"/>
          <a:chExt cx="0" cy="0"/>
        </a:xfrm>
      </p:grpSpPr>
      <p:sp>
        <p:nvSpPr>
          <p:cNvPr id="118" name="Google Shape;118;p1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9" name="Google Shape;11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0" name="Shape 120"/>
        <p:cNvGrpSpPr/>
        <p:nvPr/>
      </p:nvGrpSpPr>
      <p:grpSpPr>
        <a:xfrm>
          <a:off x="0" y="0"/>
          <a:ext cx="0" cy="0"/>
          <a:chOff x="0" y="0"/>
          <a:chExt cx="0" cy="0"/>
        </a:xfrm>
      </p:grpSpPr>
      <p:sp>
        <p:nvSpPr>
          <p:cNvPr id="121" name="Google Shape;121;p1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3" name="Google Shape;123;p1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4" name="Google Shape;124;p1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5" name="Google Shape;125;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6" name="Shape 126"/>
        <p:cNvGrpSpPr/>
        <p:nvPr/>
      </p:nvGrpSpPr>
      <p:grpSpPr>
        <a:xfrm>
          <a:off x="0" y="0"/>
          <a:ext cx="0" cy="0"/>
          <a:chOff x="0" y="0"/>
          <a:chExt cx="0" cy="0"/>
        </a:xfrm>
      </p:grpSpPr>
      <p:sp>
        <p:nvSpPr>
          <p:cNvPr id="127" name="Google Shape;127;p1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28" name="Google Shape;12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9" name="Shape 129"/>
        <p:cNvGrpSpPr/>
        <p:nvPr/>
      </p:nvGrpSpPr>
      <p:grpSpPr>
        <a:xfrm>
          <a:off x="0" y="0"/>
          <a:ext cx="0" cy="0"/>
          <a:chOff x="0" y="0"/>
          <a:chExt cx="0" cy="0"/>
        </a:xfrm>
      </p:grpSpPr>
      <p:sp>
        <p:nvSpPr>
          <p:cNvPr id="130" name="Google Shape;130;p1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1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32" name="Google Shape;13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7" name="Google Shape;17;p3"/>
          <p:cNvSpPr/>
          <p:nvPr/>
        </p:nvSpPr>
        <p:spPr>
          <a:xfrm>
            <a:off x="441200" y="112200"/>
            <a:ext cx="6953700" cy="479100"/>
          </a:xfrm>
          <a:prstGeom prst="rect">
            <a:avLst/>
          </a:prstGeom>
          <a:gradFill>
            <a:gsLst>
              <a:gs pos="0">
                <a:srgbClr val="FFFFFF"/>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 name="Google Shape;18;p3"/>
          <p:cNvPicPr preferRelativeResize="0"/>
          <p:nvPr/>
        </p:nvPicPr>
        <p:blipFill rotWithShape="1">
          <a:blip r:embed="rId2">
            <a:alphaModFix/>
          </a:blip>
          <a:srcRect b="0" l="0" r="0" t="0"/>
          <a:stretch/>
        </p:blipFill>
        <p:spPr>
          <a:xfrm rot="8791462">
            <a:off x="-218325" y="-683370"/>
            <a:ext cx="2308023" cy="1026964"/>
          </a:xfrm>
          <a:prstGeom prst="rect">
            <a:avLst/>
          </a:prstGeom>
          <a:noFill/>
          <a:ln>
            <a:noFill/>
          </a:ln>
          <a:effectLst>
            <a:outerShdw blurRad="157163" rotWithShape="0" algn="bl" dir="5400000" dist="57150">
              <a:srgbClr val="000000">
                <a:alpha val="28627"/>
              </a:srgbClr>
            </a:outerShdw>
          </a:effectLst>
        </p:spPr>
      </p:pic>
      <p:pic>
        <p:nvPicPr>
          <p:cNvPr id="19" name="Google Shape;19;p3"/>
          <p:cNvPicPr preferRelativeResize="0"/>
          <p:nvPr/>
        </p:nvPicPr>
        <p:blipFill rotWithShape="1">
          <a:blip r:embed="rId3">
            <a:alphaModFix/>
          </a:blip>
          <a:srcRect b="0" l="0" r="0" t="0"/>
          <a:stretch/>
        </p:blipFill>
        <p:spPr>
          <a:xfrm>
            <a:off x="39896" y="0"/>
            <a:ext cx="851529" cy="572700"/>
          </a:xfrm>
          <a:prstGeom prst="rect">
            <a:avLst/>
          </a:prstGeom>
          <a:noFill/>
          <a:ln>
            <a:noFill/>
          </a:ln>
        </p:spPr>
      </p:pic>
      <p:sp>
        <p:nvSpPr>
          <p:cNvPr id="20" name="Google Shape;20;p3"/>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 name="Google Shape;21;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pic>
        <p:nvPicPr>
          <p:cNvPr id="22" name="Google Shape;22;p3"/>
          <p:cNvPicPr preferRelativeResize="0"/>
          <p:nvPr/>
        </p:nvPicPr>
        <p:blipFill rotWithShape="1">
          <a:blip r:embed="rId4">
            <a:alphaModFix/>
          </a:blip>
          <a:srcRect b="0" l="0" r="0" t="0"/>
          <a:stretch/>
        </p:blipFill>
        <p:spPr>
          <a:xfrm>
            <a:off x="6993510" y="65400"/>
            <a:ext cx="2027642" cy="4791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3" name="Shape 23"/>
        <p:cNvGrpSpPr/>
        <p:nvPr/>
      </p:nvGrpSpPr>
      <p:grpSpPr>
        <a:xfrm>
          <a:off x="0" y="0"/>
          <a:ext cx="0" cy="0"/>
          <a:chOff x="0" y="0"/>
          <a:chExt cx="0" cy="0"/>
        </a:xfrm>
      </p:grpSpPr>
      <p:grpSp>
        <p:nvGrpSpPr>
          <p:cNvPr id="24" name="Google Shape;24;p4"/>
          <p:cNvGrpSpPr/>
          <p:nvPr/>
        </p:nvGrpSpPr>
        <p:grpSpPr>
          <a:xfrm>
            <a:off x="124505" y="120381"/>
            <a:ext cx="8894997" cy="4902741"/>
            <a:chOff x="2430325" y="914313"/>
            <a:chExt cx="4563175" cy="3308862"/>
          </a:xfrm>
        </p:grpSpPr>
        <p:sp>
          <p:nvSpPr>
            <p:cNvPr id="25" name="Google Shape;25;p4"/>
            <p:cNvSpPr/>
            <p:nvPr/>
          </p:nvSpPr>
          <p:spPr>
            <a:xfrm>
              <a:off x="2433300" y="1035100"/>
              <a:ext cx="45900" cy="3076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nvGrpSpPr>
            <p:cNvPr id="26" name="Google Shape;26;p4"/>
            <p:cNvGrpSpPr/>
            <p:nvPr/>
          </p:nvGrpSpPr>
          <p:grpSpPr>
            <a:xfrm>
              <a:off x="2440350" y="1035100"/>
              <a:ext cx="105300" cy="849000"/>
              <a:chOff x="2440350" y="1035100"/>
              <a:chExt cx="105300" cy="849000"/>
            </a:xfrm>
          </p:grpSpPr>
          <p:sp>
            <p:nvSpPr>
              <p:cNvPr id="27" name="Google Shape;27;p4"/>
              <p:cNvSpPr/>
              <p:nvPr/>
            </p:nvSpPr>
            <p:spPr>
              <a:xfrm>
                <a:off x="2531550" y="1035100"/>
                <a:ext cx="14100" cy="8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28" name="Google Shape;28;p4"/>
              <p:cNvSpPr/>
              <p:nvPr/>
            </p:nvSpPr>
            <p:spPr>
              <a:xfrm>
                <a:off x="2440350" y="1035100"/>
                <a:ext cx="105300" cy="35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grpSp>
          <p:nvGrpSpPr>
            <p:cNvPr id="29" name="Google Shape;29;p4"/>
            <p:cNvGrpSpPr/>
            <p:nvPr/>
          </p:nvGrpSpPr>
          <p:grpSpPr>
            <a:xfrm flipH="1" rot="10800000">
              <a:off x="2440350" y="3262900"/>
              <a:ext cx="105300" cy="849000"/>
              <a:chOff x="2440350" y="1035100"/>
              <a:chExt cx="105300" cy="849000"/>
            </a:xfrm>
          </p:grpSpPr>
          <p:sp>
            <p:nvSpPr>
              <p:cNvPr id="30" name="Google Shape;30;p4"/>
              <p:cNvSpPr/>
              <p:nvPr/>
            </p:nvSpPr>
            <p:spPr>
              <a:xfrm>
                <a:off x="2531550" y="1035100"/>
                <a:ext cx="14100" cy="8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31" name="Google Shape;31;p4"/>
              <p:cNvSpPr/>
              <p:nvPr/>
            </p:nvSpPr>
            <p:spPr>
              <a:xfrm>
                <a:off x="2440350" y="1035100"/>
                <a:ext cx="105300" cy="35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sp>
          <p:nvSpPr>
            <p:cNvPr id="32" name="Google Shape;32;p4"/>
            <p:cNvSpPr/>
            <p:nvPr/>
          </p:nvSpPr>
          <p:spPr>
            <a:xfrm>
              <a:off x="2430325" y="920700"/>
              <a:ext cx="79200" cy="74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nvGrpSpPr>
            <p:cNvPr id="33" name="Google Shape;33;p4"/>
            <p:cNvGrpSpPr/>
            <p:nvPr/>
          </p:nvGrpSpPr>
          <p:grpSpPr>
            <a:xfrm flipH="1" rot="-5400000">
              <a:off x="2921075" y="551825"/>
              <a:ext cx="105300" cy="849000"/>
              <a:chOff x="2440350" y="1035100"/>
              <a:chExt cx="105300" cy="849000"/>
            </a:xfrm>
          </p:grpSpPr>
          <p:sp>
            <p:nvSpPr>
              <p:cNvPr id="34" name="Google Shape;34;p4"/>
              <p:cNvSpPr/>
              <p:nvPr/>
            </p:nvSpPr>
            <p:spPr>
              <a:xfrm>
                <a:off x="2531550" y="1035100"/>
                <a:ext cx="14100" cy="8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35" name="Google Shape;35;p4"/>
              <p:cNvSpPr/>
              <p:nvPr/>
            </p:nvSpPr>
            <p:spPr>
              <a:xfrm>
                <a:off x="2440350" y="1035100"/>
                <a:ext cx="105300" cy="35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grpSp>
          <p:nvGrpSpPr>
            <p:cNvPr id="36" name="Google Shape;36;p4"/>
            <p:cNvGrpSpPr/>
            <p:nvPr/>
          </p:nvGrpSpPr>
          <p:grpSpPr>
            <a:xfrm rot="-5400000">
              <a:off x="2917500" y="3740050"/>
              <a:ext cx="105300" cy="849000"/>
              <a:chOff x="2440350" y="1035100"/>
              <a:chExt cx="105300" cy="849000"/>
            </a:xfrm>
          </p:grpSpPr>
          <p:sp>
            <p:nvSpPr>
              <p:cNvPr id="37" name="Google Shape;37;p4"/>
              <p:cNvSpPr/>
              <p:nvPr/>
            </p:nvSpPr>
            <p:spPr>
              <a:xfrm>
                <a:off x="2531550" y="1035100"/>
                <a:ext cx="14100" cy="8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38" name="Google Shape;38;p4"/>
              <p:cNvSpPr/>
              <p:nvPr/>
            </p:nvSpPr>
            <p:spPr>
              <a:xfrm>
                <a:off x="2440350" y="1035100"/>
                <a:ext cx="105300" cy="35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sp>
          <p:nvSpPr>
            <p:cNvPr id="39" name="Google Shape;39;p4"/>
            <p:cNvSpPr/>
            <p:nvPr/>
          </p:nvSpPr>
          <p:spPr>
            <a:xfrm rot="5400000">
              <a:off x="4683875" y="2033050"/>
              <a:ext cx="45900" cy="4322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nvGrpSpPr>
            <p:cNvPr id="40" name="Google Shape;40;p4"/>
            <p:cNvGrpSpPr/>
            <p:nvPr/>
          </p:nvGrpSpPr>
          <p:grpSpPr>
            <a:xfrm flipH="1" rot="5400000">
              <a:off x="6390875" y="3740050"/>
              <a:ext cx="105300" cy="849000"/>
              <a:chOff x="2440350" y="1035100"/>
              <a:chExt cx="105300" cy="849000"/>
            </a:xfrm>
          </p:grpSpPr>
          <p:sp>
            <p:nvSpPr>
              <p:cNvPr id="41" name="Google Shape;41;p4"/>
              <p:cNvSpPr/>
              <p:nvPr/>
            </p:nvSpPr>
            <p:spPr>
              <a:xfrm>
                <a:off x="2531550" y="1035100"/>
                <a:ext cx="14100" cy="8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42" name="Google Shape;42;p4"/>
              <p:cNvSpPr/>
              <p:nvPr/>
            </p:nvSpPr>
            <p:spPr>
              <a:xfrm>
                <a:off x="2440350" y="1035100"/>
                <a:ext cx="105300" cy="35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sp>
          <p:nvSpPr>
            <p:cNvPr id="43" name="Google Shape;43;p4"/>
            <p:cNvSpPr/>
            <p:nvPr/>
          </p:nvSpPr>
          <p:spPr>
            <a:xfrm flipH="1" rot="5400000">
              <a:off x="4687475" y="-1223937"/>
              <a:ext cx="45900" cy="4322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nvGrpSpPr>
            <p:cNvPr id="44" name="Google Shape;44;p4"/>
            <p:cNvGrpSpPr/>
            <p:nvPr/>
          </p:nvGrpSpPr>
          <p:grpSpPr>
            <a:xfrm rot="5400000">
              <a:off x="6390875" y="557938"/>
              <a:ext cx="105300" cy="849000"/>
              <a:chOff x="2440350" y="1035100"/>
              <a:chExt cx="105300" cy="849000"/>
            </a:xfrm>
          </p:grpSpPr>
          <p:sp>
            <p:nvSpPr>
              <p:cNvPr id="45" name="Google Shape;45;p4"/>
              <p:cNvSpPr/>
              <p:nvPr/>
            </p:nvSpPr>
            <p:spPr>
              <a:xfrm>
                <a:off x="2531550" y="1035100"/>
                <a:ext cx="14100" cy="8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46" name="Google Shape;46;p4"/>
              <p:cNvSpPr/>
              <p:nvPr/>
            </p:nvSpPr>
            <p:spPr>
              <a:xfrm>
                <a:off x="2440350" y="1035100"/>
                <a:ext cx="105300" cy="35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sp>
          <p:nvSpPr>
            <p:cNvPr id="47" name="Google Shape;47;p4"/>
            <p:cNvSpPr/>
            <p:nvPr/>
          </p:nvSpPr>
          <p:spPr>
            <a:xfrm flipH="1">
              <a:off x="6934475" y="1035100"/>
              <a:ext cx="45900" cy="3076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nvGrpSpPr>
            <p:cNvPr id="48" name="Google Shape;48;p4"/>
            <p:cNvGrpSpPr/>
            <p:nvPr/>
          </p:nvGrpSpPr>
          <p:grpSpPr>
            <a:xfrm flipH="1">
              <a:off x="6868025" y="1035100"/>
              <a:ext cx="105300" cy="849000"/>
              <a:chOff x="2440350" y="1035100"/>
              <a:chExt cx="105300" cy="849000"/>
            </a:xfrm>
          </p:grpSpPr>
          <p:sp>
            <p:nvSpPr>
              <p:cNvPr id="49" name="Google Shape;49;p4"/>
              <p:cNvSpPr/>
              <p:nvPr/>
            </p:nvSpPr>
            <p:spPr>
              <a:xfrm>
                <a:off x="2531550" y="1035100"/>
                <a:ext cx="14100" cy="8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0" name="Google Shape;50;p4"/>
              <p:cNvSpPr/>
              <p:nvPr/>
            </p:nvSpPr>
            <p:spPr>
              <a:xfrm>
                <a:off x="2440350" y="1035100"/>
                <a:ext cx="105300" cy="35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grpSp>
          <p:nvGrpSpPr>
            <p:cNvPr id="51" name="Google Shape;51;p4"/>
            <p:cNvGrpSpPr/>
            <p:nvPr/>
          </p:nvGrpSpPr>
          <p:grpSpPr>
            <a:xfrm rot="10800000">
              <a:off x="6868025" y="3262900"/>
              <a:ext cx="105300" cy="849000"/>
              <a:chOff x="2440350" y="1035100"/>
              <a:chExt cx="105300" cy="849000"/>
            </a:xfrm>
          </p:grpSpPr>
          <p:sp>
            <p:nvSpPr>
              <p:cNvPr id="52" name="Google Shape;52;p4"/>
              <p:cNvSpPr/>
              <p:nvPr/>
            </p:nvSpPr>
            <p:spPr>
              <a:xfrm>
                <a:off x="2531550" y="1035100"/>
                <a:ext cx="14100" cy="849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3" name="Google Shape;53;p4"/>
              <p:cNvSpPr/>
              <p:nvPr/>
            </p:nvSpPr>
            <p:spPr>
              <a:xfrm>
                <a:off x="2440350" y="1035100"/>
                <a:ext cx="105300" cy="354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sp>
          <p:nvSpPr>
            <p:cNvPr id="54" name="Google Shape;54;p4"/>
            <p:cNvSpPr/>
            <p:nvPr/>
          </p:nvSpPr>
          <p:spPr>
            <a:xfrm>
              <a:off x="2433300" y="4148475"/>
              <a:ext cx="79200" cy="74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5" name="Google Shape;55;p4"/>
            <p:cNvSpPr/>
            <p:nvPr/>
          </p:nvSpPr>
          <p:spPr>
            <a:xfrm>
              <a:off x="6911325" y="920513"/>
              <a:ext cx="79200" cy="74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6" name="Google Shape;56;p4"/>
            <p:cNvSpPr/>
            <p:nvPr/>
          </p:nvSpPr>
          <p:spPr>
            <a:xfrm>
              <a:off x="6914300" y="4148288"/>
              <a:ext cx="79200" cy="74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grpSp>
      <p:sp>
        <p:nvSpPr>
          <p:cNvPr id="57" name="Google Shape;57;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300"/>
              <a:buNone/>
              <a:defRPr b="1" sz="43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8" name="Google Shape;5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9" name="Google Shape;59;p4"/>
          <p:cNvPicPr preferRelativeResize="0"/>
          <p:nvPr/>
        </p:nvPicPr>
        <p:blipFill rotWithShape="1">
          <a:blip r:embed="rId2">
            <a:alphaModFix/>
          </a:blip>
          <a:srcRect b="0" l="0" r="0" t="0"/>
          <a:stretch/>
        </p:blipFill>
        <p:spPr>
          <a:xfrm rot="8791462">
            <a:off x="-218325" y="-683370"/>
            <a:ext cx="2308023" cy="1026964"/>
          </a:xfrm>
          <a:prstGeom prst="rect">
            <a:avLst/>
          </a:prstGeom>
          <a:noFill/>
          <a:ln>
            <a:noFill/>
          </a:ln>
          <a:effectLst>
            <a:outerShdw blurRad="157163" rotWithShape="0" algn="bl" dir="5400000" dist="57150">
              <a:srgbClr val="000000">
                <a:alpha val="28627"/>
              </a:srgbClr>
            </a:outerShdw>
          </a:effectLst>
        </p:spPr>
      </p:pic>
      <p:pic>
        <p:nvPicPr>
          <p:cNvPr id="60" name="Google Shape;60;p4"/>
          <p:cNvPicPr preferRelativeResize="0"/>
          <p:nvPr/>
        </p:nvPicPr>
        <p:blipFill rotWithShape="1">
          <a:blip r:embed="rId3">
            <a:alphaModFix/>
          </a:blip>
          <a:srcRect b="0" l="0" r="0" t="0"/>
          <a:stretch/>
        </p:blipFill>
        <p:spPr>
          <a:xfrm>
            <a:off x="39896" y="0"/>
            <a:ext cx="851529" cy="572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1" name="Shape 61"/>
        <p:cNvGrpSpPr/>
        <p:nvPr/>
      </p:nvGrpSpPr>
      <p:grpSpPr>
        <a:xfrm>
          <a:off x="0" y="0"/>
          <a:ext cx="0" cy="0"/>
          <a:chOff x="0" y="0"/>
          <a:chExt cx="0" cy="0"/>
        </a:xfrm>
      </p:grpSpPr>
      <p:sp>
        <p:nvSpPr>
          <p:cNvPr id="62" name="Google Shape;62;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3" name="Google Shape;6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p6"/>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67" name="Google Shape;67;p6"/>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68" name="Google Shape;68;p6"/>
          <p:cNvSpPr/>
          <p:nvPr/>
        </p:nvSpPr>
        <p:spPr>
          <a:xfrm>
            <a:off x="285450" y="633025"/>
            <a:ext cx="24861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Poppins Medium"/>
              <a:ea typeface="Poppins Medium"/>
              <a:cs typeface="Poppins Medium"/>
              <a:sym typeface="Poppins Medium"/>
            </a:endParaRPr>
          </a:p>
        </p:txBody>
      </p:sp>
      <p:sp>
        <p:nvSpPr>
          <p:cNvPr id="69" name="Google Shape;69;p6"/>
          <p:cNvSpPr/>
          <p:nvPr/>
        </p:nvSpPr>
        <p:spPr>
          <a:xfrm>
            <a:off x="63793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Medium"/>
              <a:ea typeface="Poppins Medium"/>
              <a:cs typeface="Poppins Medium"/>
              <a:sym typeface="Poppins Medium"/>
            </a:endParaRPr>
          </a:p>
        </p:txBody>
      </p:sp>
      <p:sp>
        <p:nvSpPr>
          <p:cNvPr id="70" name="Google Shape;70;p6"/>
          <p:cNvSpPr/>
          <p:nvPr/>
        </p:nvSpPr>
        <p:spPr>
          <a:xfrm>
            <a:off x="2849968" y="664783"/>
            <a:ext cx="3450900" cy="1941000"/>
          </a:xfrm>
          <a:prstGeom prst="rect">
            <a:avLst/>
          </a:prstGeom>
          <a:solidFill>
            <a:srgbClr val="6666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6"/>
          <p:cNvSpPr/>
          <p:nvPr/>
        </p:nvSpPr>
        <p:spPr>
          <a:xfrm>
            <a:off x="441200" y="112200"/>
            <a:ext cx="6953700" cy="479100"/>
          </a:xfrm>
          <a:prstGeom prst="rect">
            <a:avLst/>
          </a:prstGeom>
          <a:gradFill>
            <a:gsLst>
              <a:gs pos="0">
                <a:srgbClr val="FFFFFF"/>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2" name="Google Shape;72;p6"/>
          <p:cNvPicPr preferRelativeResize="0"/>
          <p:nvPr/>
        </p:nvPicPr>
        <p:blipFill rotWithShape="1">
          <a:blip r:embed="rId2">
            <a:alphaModFix/>
          </a:blip>
          <a:srcRect b="0" l="0" r="0" t="0"/>
          <a:stretch/>
        </p:blipFill>
        <p:spPr>
          <a:xfrm rot="8791462">
            <a:off x="-218325" y="-683370"/>
            <a:ext cx="2308023" cy="1026964"/>
          </a:xfrm>
          <a:prstGeom prst="rect">
            <a:avLst/>
          </a:prstGeom>
          <a:noFill/>
          <a:ln>
            <a:noFill/>
          </a:ln>
          <a:effectLst>
            <a:outerShdw blurRad="157163" rotWithShape="0" algn="bl" dir="5400000" dist="57150">
              <a:srgbClr val="000000">
                <a:alpha val="28627"/>
              </a:srgbClr>
            </a:outerShdw>
          </a:effectLst>
        </p:spPr>
      </p:pic>
      <p:pic>
        <p:nvPicPr>
          <p:cNvPr id="73" name="Google Shape;73;p6"/>
          <p:cNvPicPr preferRelativeResize="0"/>
          <p:nvPr/>
        </p:nvPicPr>
        <p:blipFill rotWithShape="1">
          <a:blip r:embed="rId3">
            <a:alphaModFix/>
          </a:blip>
          <a:srcRect b="0" l="0" r="0" t="0"/>
          <a:stretch/>
        </p:blipFill>
        <p:spPr>
          <a:xfrm>
            <a:off x="39896" y="0"/>
            <a:ext cx="851529" cy="572700"/>
          </a:xfrm>
          <a:prstGeom prst="rect">
            <a:avLst/>
          </a:prstGeom>
          <a:noFill/>
          <a:ln>
            <a:noFill/>
          </a:ln>
        </p:spPr>
      </p:pic>
      <p:sp>
        <p:nvSpPr>
          <p:cNvPr id="74" name="Google Shape;74;p6"/>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75" name="Google Shape;75;p6"/>
          <p:cNvPicPr preferRelativeResize="0"/>
          <p:nvPr/>
        </p:nvPicPr>
        <p:blipFill rotWithShape="1">
          <a:blip r:embed="rId4">
            <a:alphaModFix/>
          </a:blip>
          <a:srcRect b="0" l="0" r="0" t="0"/>
          <a:stretch/>
        </p:blipFill>
        <p:spPr>
          <a:xfrm>
            <a:off x="6993510" y="65400"/>
            <a:ext cx="2027642" cy="479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2 1 1">
  <p:cSld name="TITLE_2_2_1_1">
    <p:spTree>
      <p:nvGrpSpPr>
        <p:cNvPr id="76" name="Shape 76"/>
        <p:cNvGrpSpPr/>
        <p:nvPr/>
      </p:nvGrpSpPr>
      <p:grpSpPr>
        <a:xfrm>
          <a:off x="0" y="0"/>
          <a:ext cx="0" cy="0"/>
          <a:chOff x="0" y="0"/>
          <a:chExt cx="0" cy="0"/>
        </a:xfrm>
      </p:grpSpPr>
      <p:sp>
        <p:nvSpPr>
          <p:cNvPr id="77" name="Google Shape;77;p7"/>
          <p:cNvSpPr/>
          <p:nvPr/>
        </p:nvSpPr>
        <p:spPr>
          <a:xfrm>
            <a:off x="448150" y="112200"/>
            <a:ext cx="7363500" cy="479100"/>
          </a:xfrm>
          <a:prstGeom prst="rect">
            <a:avLst/>
          </a:prstGeom>
          <a:gradFill>
            <a:gsLst>
              <a:gs pos="0">
                <a:srgbClr val="FFFFFF"/>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7"/>
          <p:cNvSpPr txBox="1"/>
          <p:nvPr/>
        </p:nvSpPr>
        <p:spPr>
          <a:xfrm>
            <a:off x="105967" y="4900696"/>
            <a:ext cx="4665300" cy="189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9CDA"/>
                </a:solidFill>
                <a:latin typeface="Open Sans SemiBold"/>
                <a:ea typeface="Open Sans SemiBold"/>
                <a:cs typeface="Open Sans SemiBold"/>
                <a:sym typeface="Open Sans SemiBold"/>
              </a:rPr>
              <a:t>©2023 Marmalade Game Studio. CONFIDENTIAL. All trademarks belong to their respective owners.</a:t>
            </a:r>
            <a:endParaRPr b="0" i="0" sz="500" u="none" cap="none" strike="noStrike">
              <a:solidFill>
                <a:srgbClr val="009CDA"/>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32674"/>
              </a:solidFill>
              <a:latin typeface="Open Sans"/>
              <a:ea typeface="Open Sans"/>
              <a:cs typeface="Open Sans"/>
              <a:sym typeface="Open Sans"/>
            </a:endParaRPr>
          </a:p>
        </p:txBody>
      </p:sp>
      <p:sp>
        <p:nvSpPr>
          <p:cNvPr id="79" name="Google Shape;79;p7"/>
          <p:cNvSpPr txBox="1"/>
          <p:nvPr/>
        </p:nvSpPr>
        <p:spPr>
          <a:xfrm>
            <a:off x="247850" y="310025"/>
            <a:ext cx="37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80" name="Google Shape;80;p7"/>
          <p:cNvSpPr/>
          <p:nvPr/>
        </p:nvSpPr>
        <p:spPr>
          <a:xfrm>
            <a:off x="2849968" y="664783"/>
            <a:ext cx="3450900" cy="1941000"/>
          </a:xfrm>
          <a:prstGeom prst="rect">
            <a:avLst/>
          </a:prstGeom>
          <a:solidFill>
            <a:srgbClr val="6666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7"/>
          <p:cNvSpPr/>
          <p:nvPr/>
        </p:nvSpPr>
        <p:spPr>
          <a:xfrm>
            <a:off x="389908" y="2712701"/>
            <a:ext cx="3910800" cy="2199600"/>
          </a:xfrm>
          <a:prstGeom prst="rect">
            <a:avLst/>
          </a:prstGeom>
          <a:solidFill>
            <a:srgbClr val="38761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7"/>
          <p:cNvSpPr/>
          <p:nvPr/>
        </p:nvSpPr>
        <p:spPr>
          <a:xfrm>
            <a:off x="4843340" y="2712701"/>
            <a:ext cx="3910800" cy="2199600"/>
          </a:xfrm>
          <a:prstGeom prst="rect">
            <a:avLst/>
          </a:prstGeom>
          <a:solidFill>
            <a:srgbClr val="99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7"/>
          <p:cNvSpPr/>
          <p:nvPr/>
        </p:nvSpPr>
        <p:spPr>
          <a:xfrm>
            <a:off x="388819" y="2605251"/>
            <a:ext cx="1079400" cy="92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84" name="Google Shape;84;p7"/>
          <p:cNvSpPr/>
          <p:nvPr/>
        </p:nvSpPr>
        <p:spPr>
          <a:xfrm>
            <a:off x="7666802" y="2605251"/>
            <a:ext cx="1079400" cy="92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85" name="Google Shape;85;p7"/>
          <p:cNvSpPr/>
          <p:nvPr/>
        </p:nvSpPr>
        <p:spPr>
          <a:xfrm>
            <a:off x="2849552" y="562737"/>
            <a:ext cx="321300" cy="92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pic>
        <p:nvPicPr>
          <p:cNvPr id="86" name="Google Shape;86;p7"/>
          <p:cNvPicPr preferRelativeResize="0"/>
          <p:nvPr/>
        </p:nvPicPr>
        <p:blipFill rotWithShape="1">
          <a:blip r:embed="rId2">
            <a:alphaModFix/>
          </a:blip>
          <a:srcRect b="0" l="0" r="0" t="0"/>
          <a:stretch/>
        </p:blipFill>
        <p:spPr>
          <a:xfrm rot="8791462">
            <a:off x="-218325" y="-683370"/>
            <a:ext cx="2308023" cy="1026964"/>
          </a:xfrm>
          <a:prstGeom prst="rect">
            <a:avLst/>
          </a:prstGeom>
          <a:noFill/>
          <a:ln>
            <a:noFill/>
          </a:ln>
          <a:effectLst>
            <a:outerShdw blurRad="157163" rotWithShape="0" algn="bl" dir="5400000" dist="57150">
              <a:srgbClr val="000000">
                <a:alpha val="28627"/>
              </a:srgbClr>
            </a:outerShdw>
          </a:effectLst>
        </p:spPr>
      </p:pic>
      <p:pic>
        <p:nvPicPr>
          <p:cNvPr id="87" name="Google Shape;87;p7"/>
          <p:cNvPicPr preferRelativeResize="0"/>
          <p:nvPr/>
        </p:nvPicPr>
        <p:blipFill rotWithShape="1">
          <a:blip r:embed="rId3">
            <a:alphaModFix/>
          </a:blip>
          <a:srcRect b="0" l="0" r="0" t="0"/>
          <a:stretch/>
        </p:blipFill>
        <p:spPr>
          <a:xfrm>
            <a:off x="39896" y="0"/>
            <a:ext cx="851529" cy="572700"/>
          </a:xfrm>
          <a:prstGeom prst="rect">
            <a:avLst/>
          </a:prstGeom>
          <a:noFill/>
          <a:ln>
            <a:noFill/>
          </a:ln>
        </p:spPr>
      </p:pic>
      <p:pic>
        <p:nvPicPr>
          <p:cNvPr id="88" name="Google Shape;88;p7"/>
          <p:cNvPicPr preferRelativeResize="0"/>
          <p:nvPr/>
        </p:nvPicPr>
        <p:blipFill rotWithShape="1">
          <a:blip r:embed="rId4">
            <a:alphaModFix/>
          </a:blip>
          <a:srcRect b="0" l="0" r="0" t="0"/>
          <a:stretch/>
        </p:blipFill>
        <p:spPr>
          <a:xfrm>
            <a:off x="6993510" y="65400"/>
            <a:ext cx="2027642" cy="4791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2 1 1 1 1">
  <p:cSld name="TITLE_2_2_1_1_1_1">
    <p:spTree>
      <p:nvGrpSpPr>
        <p:cNvPr id="89" name="Shape 89"/>
        <p:cNvGrpSpPr/>
        <p:nvPr/>
      </p:nvGrpSpPr>
      <p:grpSpPr>
        <a:xfrm>
          <a:off x="0" y="0"/>
          <a:ext cx="0" cy="0"/>
          <a:chOff x="0" y="0"/>
          <a:chExt cx="0" cy="0"/>
        </a:xfrm>
      </p:grpSpPr>
      <p:sp>
        <p:nvSpPr>
          <p:cNvPr id="90" name="Google Shape;90;p8"/>
          <p:cNvSpPr/>
          <p:nvPr/>
        </p:nvSpPr>
        <p:spPr>
          <a:xfrm>
            <a:off x="448150" y="112200"/>
            <a:ext cx="7363500" cy="479100"/>
          </a:xfrm>
          <a:prstGeom prst="rect">
            <a:avLst/>
          </a:prstGeom>
          <a:gradFill>
            <a:gsLst>
              <a:gs pos="0">
                <a:srgbClr val="FFFFFF"/>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8"/>
          <p:cNvSpPr txBox="1"/>
          <p:nvPr/>
        </p:nvSpPr>
        <p:spPr>
          <a:xfrm>
            <a:off x="105967" y="4900696"/>
            <a:ext cx="4665300" cy="189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9CDA"/>
                </a:solidFill>
                <a:latin typeface="Open Sans SemiBold"/>
                <a:ea typeface="Open Sans SemiBold"/>
                <a:cs typeface="Open Sans SemiBold"/>
                <a:sym typeface="Open Sans SemiBold"/>
              </a:rPr>
              <a:t>©2023 Marmalade Game Studio. CONFIDENTIAL. All trademarks belong to their respective owners.</a:t>
            </a:r>
            <a:endParaRPr b="0" i="0" sz="500" u="none" cap="none" strike="noStrike">
              <a:solidFill>
                <a:srgbClr val="009CDA"/>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32674"/>
              </a:solidFill>
              <a:latin typeface="Open Sans"/>
              <a:ea typeface="Open Sans"/>
              <a:cs typeface="Open Sans"/>
              <a:sym typeface="Open Sans"/>
            </a:endParaRPr>
          </a:p>
        </p:txBody>
      </p:sp>
      <p:sp>
        <p:nvSpPr>
          <p:cNvPr id="92" name="Google Shape;92;p8"/>
          <p:cNvSpPr txBox="1"/>
          <p:nvPr/>
        </p:nvSpPr>
        <p:spPr>
          <a:xfrm>
            <a:off x="247850" y="310025"/>
            <a:ext cx="37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93" name="Google Shape;93;p8"/>
          <p:cNvSpPr/>
          <p:nvPr/>
        </p:nvSpPr>
        <p:spPr>
          <a:xfrm>
            <a:off x="2849968" y="664783"/>
            <a:ext cx="3450900" cy="1941000"/>
          </a:xfrm>
          <a:prstGeom prst="rect">
            <a:avLst/>
          </a:prstGeom>
          <a:solidFill>
            <a:srgbClr val="6666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8"/>
          <p:cNvSpPr/>
          <p:nvPr/>
        </p:nvSpPr>
        <p:spPr>
          <a:xfrm>
            <a:off x="389908" y="2712701"/>
            <a:ext cx="3910800" cy="2199600"/>
          </a:xfrm>
          <a:prstGeom prst="rect">
            <a:avLst/>
          </a:prstGeom>
          <a:solidFill>
            <a:srgbClr val="6666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8"/>
          <p:cNvSpPr/>
          <p:nvPr/>
        </p:nvSpPr>
        <p:spPr>
          <a:xfrm>
            <a:off x="4843340" y="2712701"/>
            <a:ext cx="3910800" cy="2199600"/>
          </a:xfrm>
          <a:prstGeom prst="rect">
            <a:avLst/>
          </a:prstGeom>
          <a:solidFill>
            <a:srgbClr val="666666"/>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8"/>
          <p:cNvSpPr/>
          <p:nvPr/>
        </p:nvSpPr>
        <p:spPr>
          <a:xfrm>
            <a:off x="2849552" y="562737"/>
            <a:ext cx="321300" cy="92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pic>
        <p:nvPicPr>
          <p:cNvPr id="97" name="Google Shape;97;p8"/>
          <p:cNvPicPr preferRelativeResize="0"/>
          <p:nvPr/>
        </p:nvPicPr>
        <p:blipFill rotWithShape="1">
          <a:blip r:embed="rId2">
            <a:alphaModFix/>
          </a:blip>
          <a:srcRect b="0" l="0" r="0" t="0"/>
          <a:stretch/>
        </p:blipFill>
        <p:spPr>
          <a:xfrm rot="8791462">
            <a:off x="-218325" y="-683370"/>
            <a:ext cx="2308023" cy="1026964"/>
          </a:xfrm>
          <a:prstGeom prst="rect">
            <a:avLst/>
          </a:prstGeom>
          <a:noFill/>
          <a:ln>
            <a:noFill/>
          </a:ln>
          <a:effectLst>
            <a:outerShdw blurRad="157163" rotWithShape="0" algn="bl" dir="5400000" dist="57150">
              <a:srgbClr val="000000">
                <a:alpha val="28627"/>
              </a:srgbClr>
            </a:outerShdw>
          </a:effectLst>
        </p:spPr>
      </p:pic>
      <p:pic>
        <p:nvPicPr>
          <p:cNvPr id="98" name="Google Shape;98;p8"/>
          <p:cNvPicPr preferRelativeResize="0"/>
          <p:nvPr/>
        </p:nvPicPr>
        <p:blipFill rotWithShape="1">
          <a:blip r:embed="rId3">
            <a:alphaModFix/>
          </a:blip>
          <a:srcRect b="0" l="0" r="0" t="0"/>
          <a:stretch/>
        </p:blipFill>
        <p:spPr>
          <a:xfrm>
            <a:off x="39896" y="0"/>
            <a:ext cx="851529" cy="572700"/>
          </a:xfrm>
          <a:prstGeom prst="rect">
            <a:avLst/>
          </a:prstGeom>
          <a:noFill/>
          <a:ln>
            <a:noFill/>
          </a:ln>
        </p:spPr>
      </p:pic>
      <p:pic>
        <p:nvPicPr>
          <p:cNvPr id="99" name="Google Shape;99;p8"/>
          <p:cNvPicPr preferRelativeResize="0"/>
          <p:nvPr/>
        </p:nvPicPr>
        <p:blipFill rotWithShape="1">
          <a:blip r:embed="rId4">
            <a:alphaModFix/>
          </a:blip>
          <a:srcRect b="0" l="0" r="0" t="0"/>
          <a:stretch/>
        </p:blipFill>
        <p:spPr>
          <a:xfrm>
            <a:off x="6993510" y="65400"/>
            <a:ext cx="2027642" cy="479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0" name="Shape 100"/>
        <p:cNvGrpSpPr/>
        <p:nvPr/>
      </p:nvGrpSpPr>
      <p:grpSpPr>
        <a:xfrm>
          <a:off x="0" y="0"/>
          <a:ext cx="0" cy="0"/>
          <a:chOff x="0" y="0"/>
          <a:chExt cx="0" cy="0"/>
        </a:xfrm>
      </p:grpSpPr>
      <p:sp>
        <p:nvSpPr>
          <p:cNvPr id="101" name="Google Shape;101;p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
        <p:nvSpPr>
          <p:cNvPr id="102" name="Google Shape;102;p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1"/>
              </a:buClr>
              <a:buSzPts val="1400"/>
              <a:buChar char="●"/>
              <a:defRPr sz="14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
        <p:nvSpPr>
          <p:cNvPr id="103" name="Google Shape;10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4" name="Google Shape;104;p9"/>
          <p:cNvSpPr/>
          <p:nvPr/>
        </p:nvSpPr>
        <p:spPr>
          <a:xfrm>
            <a:off x="441200" y="112200"/>
            <a:ext cx="6953700" cy="479100"/>
          </a:xfrm>
          <a:prstGeom prst="rect">
            <a:avLst/>
          </a:prstGeom>
          <a:gradFill>
            <a:gsLst>
              <a:gs pos="0">
                <a:srgbClr val="FFFFFF"/>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5" name="Google Shape;105;p9"/>
          <p:cNvPicPr preferRelativeResize="0"/>
          <p:nvPr/>
        </p:nvPicPr>
        <p:blipFill rotWithShape="1">
          <a:blip r:embed="rId2">
            <a:alphaModFix/>
          </a:blip>
          <a:srcRect b="0" l="0" r="0" t="0"/>
          <a:stretch/>
        </p:blipFill>
        <p:spPr>
          <a:xfrm rot="8791462">
            <a:off x="-218325" y="-683370"/>
            <a:ext cx="2308023" cy="1026964"/>
          </a:xfrm>
          <a:prstGeom prst="rect">
            <a:avLst/>
          </a:prstGeom>
          <a:noFill/>
          <a:ln>
            <a:noFill/>
          </a:ln>
          <a:effectLst>
            <a:outerShdw blurRad="157163" rotWithShape="0" algn="bl" dir="5400000" dist="57150">
              <a:srgbClr val="000000">
                <a:alpha val="28627"/>
              </a:srgbClr>
            </a:outerShdw>
          </a:effectLst>
        </p:spPr>
      </p:pic>
      <p:pic>
        <p:nvPicPr>
          <p:cNvPr id="106" name="Google Shape;106;p9"/>
          <p:cNvPicPr preferRelativeResize="0"/>
          <p:nvPr/>
        </p:nvPicPr>
        <p:blipFill rotWithShape="1">
          <a:blip r:embed="rId3">
            <a:alphaModFix/>
          </a:blip>
          <a:srcRect b="0" l="0" r="0" t="0"/>
          <a:stretch/>
        </p:blipFill>
        <p:spPr>
          <a:xfrm>
            <a:off x="39896" y="0"/>
            <a:ext cx="851529" cy="572700"/>
          </a:xfrm>
          <a:prstGeom prst="rect">
            <a:avLst/>
          </a:prstGeom>
          <a:noFill/>
          <a:ln>
            <a:noFill/>
          </a:ln>
        </p:spPr>
      </p:pic>
      <p:sp>
        <p:nvSpPr>
          <p:cNvPr id="107" name="Google Shape;107;p9"/>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08" name="Google Shape;108;p9"/>
          <p:cNvPicPr preferRelativeResize="0"/>
          <p:nvPr/>
        </p:nvPicPr>
        <p:blipFill rotWithShape="1">
          <a:blip r:embed="rId4">
            <a:alphaModFix/>
          </a:blip>
          <a:srcRect b="0" l="0" r="0" t="0"/>
          <a:stretch/>
        </p:blipFill>
        <p:spPr>
          <a:xfrm>
            <a:off x="6993510" y="65400"/>
            <a:ext cx="2027642" cy="4791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sp>
        <p:nvSpPr>
          <p:cNvPr id="110" name="Google Shape;110;p1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chemeClr val="dk1"/>
              </a:buClr>
              <a:buSzPts val="1200"/>
              <a:buChar char="●"/>
              <a:defRPr sz="1200">
                <a:solidFill>
                  <a:schemeClr val="dk1"/>
                </a:solidFill>
              </a:defRPr>
            </a:lvl1pPr>
            <a:lvl2pPr indent="-304800" lvl="1" marL="914400" algn="l">
              <a:lnSpc>
                <a:spcPct val="115000"/>
              </a:lnSpc>
              <a:spcBef>
                <a:spcPts val="0"/>
              </a:spcBef>
              <a:spcAft>
                <a:spcPts val="0"/>
              </a:spcAft>
              <a:buClr>
                <a:schemeClr val="dk1"/>
              </a:buClr>
              <a:buSzPts val="1200"/>
              <a:buChar char="○"/>
              <a:defRPr sz="1200">
                <a:solidFill>
                  <a:schemeClr val="dk1"/>
                </a:solidFill>
              </a:defRPr>
            </a:lvl2pPr>
            <a:lvl3pPr indent="-304800" lvl="2" marL="1371600" algn="l">
              <a:lnSpc>
                <a:spcPct val="115000"/>
              </a:lnSpc>
              <a:spcBef>
                <a:spcPts val="0"/>
              </a:spcBef>
              <a:spcAft>
                <a:spcPts val="0"/>
              </a:spcAft>
              <a:buClr>
                <a:schemeClr val="dk1"/>
              </a:buClr>
              <a:buSzPts val="1200"/>
              <a:buChar char="■"/>
              <a:defRPr sz="1200">
                <a:solidFill>
                  <a:schemeClr val="dk1"/>
                </a:solidFill>
              </a:defRPr>
            </a:lvl3pPr>
            <a:lvl4pPr indent="-304800" lvl="3" marL="1828800" algn="l">
              <a:lnSpc>
                <a:spcPct val="115000"/>
              </a:lnSpc>
              <a:spcBef>
                <a:spcPts val="0"/>
              </a:spcBef>
              <a:spcAft>
                <a:spcPts val="0"/>
              </a:spcAft>
              <a:buClr>
                <a:schemeClr val="dk1"/>
              </a:buClr>
              <a:buSzPts val="1200"/>
              <a:buChar char="●"/>
              <a:defRPr sz="1200">
                <a:solidFill>
                  <a:schemeClr val="dk1"/>
                </a:solidFill>
              </a:defRPr>
            </a:lvl4pPr>
            <a:lvl5pPr indent="-304800" lvl="4" marL="2286000" algn="l">
              <a:lnSpc>
                <a:spcPct val="115000"/>
              </a:lnSpc>
              <a:spcBef>
                <a:spcPts val="0"/>
              </a:spcBef>
              <a:spcAft>
                <a:spcPts val="0"/>
              </a:spcAft>
              <a:buClr>
                <a:schemeClr val="dk1"/>
              </a:buClr>
              <a:buSzPts val="1200"/>
              <a:buChar char="○"/>
              <a:defRPr sz="1200">
                <a:solidFill>
                  <a:schemeClr val="dk1"/>
                </a:solidFill>
              </a:defRPr>
            </a:lvl5pPr>
            <a:lvl6pPr indent="-304800" lvl="5" marL="2743200" algn="l">
              <a:lnSpc>
                <a:spcPct val="115000"/>
              </a:lnSpc>
              <a:spcBef>
                <a:spcPts val="0"/>
              </a:spcBef>
              <a:spcAft>
                <a:spcPts val="0"/>
              </a:spcAft>
              <a:buClr>
                <a:schemeClr val="dk1"/>
              </a:buClr>
              <a:buSzPts val="1200"/>
              <a:buChar char="■"/>
              <a:defRPr sz="1200">
                <a:solidFill>
                  <a:schemeClr val="dk1"/>
                </a:solidFill>
              </a:defRPr>
            </a:lvl6pPr>
            <a:lvl7pPr indent="-304800" lvl="6" marL="3200400" algn="l">
              <a:lnSpc>
                <a:spcPct val="115000"/>
              </a:lnSpc>
              <a:spcBef>
                <a:spcPts val="0"/>
              </a:spcBef>
              <a:spcAft>
                <a:spcPts val="0"/>
              </a:spcAft>
              <a:buClr>
                <a:schemeClr val="dk1"/>
              </a:buClr>
              <a:buSzPts val="1200"/>
              <a:buChar char="●"/>
              <a:defRPr sz="1200">
                <a:solidFill>
                  <a:schemeClr val="dk1"/>
                </a:solidFill>
              </a:defRPr>
            </a:lvl7pPr>
            <a:lvl8pPr indent="-304800" lvl="7" marL="3657600" algn="l">
              <a:lnSpc>
                <a:spcPct val="115000"/>
              </a:lnSpc>
              <a:spcBef>
                <a:spcPts val="0"/>
              </a:spcBef>
              <a:spcAft>
                <a:spcPts val="0"/>
              </a:spcAft>
              <a:buClr>
                <a:schemeClr val="dk1"/>
              </a:buClr>
              <a:buSzPts val="1200"/>
              <a:buChar char="○"/>
              <a:defRPr sz="1200">
                <a:solidFill>
                  <a:schemeClr val="dk1"/>
                </a:solidFill>
              </a:defRPr>
            </a:lvl8pPr>
            <a:lvl9pPr indent="-304800" lvl="8" marL="4114800" algn="l">
              <a:lnSpc>
                <a:spcPct val="115000"/>
              </a:lnSpc>
              <a:spcBef>
                <a:spcPts val="0"/>
              </a:spcBef>
              <a:spcAft>
                <a:spcPts val="0"/>
              </a:spcAft>
              <a:buClr>
                <a:schemeClr val="dk1"/>
              </a:buClr>
              <a:buSzPts val="1200"/>
              <a:buChar char="■"/>
              <a:defRPr sz="1200">
                <a:solidFill>
                  <a:schemeClr val="dk1"/>
                </a:solidFill>
              </a:defRPr>
            </a:lvl9pPr>
          </a:lstStyle>
          <a:p/>
        </p:txBody>
      </p:sp>
      <p:sp>
        <p:nvSpPr>
          <p:cNvPr id="111" name="Google Shape;11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2" name="Google Shape;112;p10"/>
          <p:cNvSpPr/>
          <p:nvPr/>
        </p:nvSpPr>
        <p:spPr>
          <a:xfrm>
            <a:off x="441200" y="112200"/>
            <a:ext cx="6953700" cy="479100"/>
          </a:xfrm>
          <a:prstGeom prst="rect">
            <a:avLst/>
          </a:prstGeom>
          <a:gradFill>
            <a:gsLst>
              <a:gs pos="0">
                <a:srgbClr val="FFFFFF"/>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3" name="Google Shape;113;p10"/>
          <p:cNvPicPr preferRelativeResize="0"/>
          <p:nvPr/>
        </p:nvPicPr>
        <p:blipFill rotWithShape="1">
          <a:blip r:embed="rId2">
            <a:alphaModFix/>
          </a:blip>
          <a:srcRect b="0" l="0" r="0" t="0"/>
          <a:stretch/>
        </p:blipFill>
        <p:spPr>
          <a:xfrm rot="8791462">
            <a:off x="-218325" y="-683370"/>
            <a:ext cx="2308023" cy="1026964"/>
          </a:xfrm>
          <a:prstGeom prst="rect">
            <a:avLst/>
          </a:prstGeom>
          <a:noFill/>
          <a:ln>
            <a:noFill/>
          </a:ln>
          <a:effectLst>
            <a:outerShdw blurRad="157163" rotWithShape="0" algn="bl" dir="5400000" dist="57150">
              <a:srgbClr val="000000">
                <a:alpha val="28627"/>
              </a:srgbClr>
            </a:outerShdw>
          </a:effectLst>
        </p:spPr>
      </p:pic>
      <p:pic>
        <p:nvPicPr>
          <p:cNvPr id="114" name="Google Shape;114;p10"/>
          <p:cNvPicPr preferRelativeResize="0"/>
          <p:nvPr/>
        </p:nvPicPr>
        <p:blipFill rotWithShape="1">
          <a:blip r:embed="rId3">
            <a:alphaModFix/>
          </a:blip>
          <a:srcRect b="0" l="0" r="0" t="0"/>
          <a:stretch/>
        </p:blipFill>
        <p:spPr>
          <a:xfrm>
            <a:off x="39896" y="0"/>
            <a:ext cx="851529" cy="572700"/>
          </a:xfrm>
          <a:prstGeom prst="rect">
            <a:avLst/>
          </a:prstGeom>
          <a:noFill/>
          <a:ln>
            <a:noFill/>
          </a:ln>
        </p:spPr>
      </p:pic>
      <p:sp>
        <p:nvSpPr>
          <p:cNvPr id="115" name="Google Shape;115;p10"/>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16" name="Google Shape;116;p10"/>
          <p:cNvPicPr preferRelativeResize="0"/>
          <p:nvPr/>
        </p:nvPicPr>
        <p:blipFill rotWithShape="1">
          <a:blip r:embed="rId4">
            <a:alphaModFix/>
          </a:blip>
          <a:srcRect b="0" l="0" r="0" t="0"/>
          <a:stretch/>
        </p:blipFill>
        <p:spPr>
          <a:xfrm>
            <a:off x="6993510" y="65400"/>
            <a:ext cx="2027642" cy="479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1.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1085" l="6421" r="6439" t="1085"/>
          <a:stretch/>
        </p:blipFill>
        <p:spPr>
          <a:xfrm>
            <a:off x="0" y="0"/>
            <a:ext cx="9144000" cy="5143500"/>
          </a:xfrm>
          <a:prstGeom prst="rect">
            <a:avLst/>
          </a:prstGeom>
          <a:noFill/>
          <a:ln>
            <a:noFill/>
          </a:ln>
        </p:spPr>
      </p:pic>
      <p:sp>
        <p:nvSpPr>
          <p:cNvPr id="7" name="Google Shape;7;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1pPr>
            <a:lvl2pPr lvl="1" marR="0" rtl="0" algn="l">
              <a:lnSpc>
                <a:spcPct val="100000"/>
              </a:lnSpc>
              <a:spcBef>
                <a:spcPts val="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2pPr>
            <a:lvl3pPr lvl="2" marR="0" rtl="0" algn="l">
              <a:lnSpc>
                <a:spcPct val="100000"/>
              </a:lnSpc>
              <a:spcBef>
                <a:spcPts val="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3pPr>
            <a:lvl4pPr lvl="3" marR="0" rtl="0" algn="l">
              <a:lnSpc>
                <a:spcPct val="100000"/>
              </a:lnSpc>
              <a:spcBef>
                <a:spcPts val="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4pPr>
            <a:lvl5pPr lvl="4" marR="0" rtl="0" algn="l">
              <a:lnSpc>
                <a:spcPct val="100000"/>
              </a:lnSpc>
              <a:spcBef>
                <a:spcPts val="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5pPr>
            <a:lvl6pPr lvl="5" marR="0" rtl="0" algn="l">
              <a:lnSpc>
                <a:spcPct val="100000"/>
              </a:lnSpc>
              <a:spcBef>
                <a:spcPts val="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6pPr>
            <a:lvl7pPr lvl="6" marR="0" rtl="0" algn="l">
              <a:lnSpc>
                <a:spcPct val="100000"/>
              </a:lnSpc>
              <a:spcBef>
                <a:spcPts val="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7pPr>
            <a:lvl8pPr lvl="7" marR="0" rtl="0" algn="l">
              <a:lnSpc>
                <a:spcPct val="100000"/>
              </a:lnSpc>
              <a:spcBef>
                <a:spcPts val="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8pPr>
            <a:lvl9pPr lvl="8" marR="0" rtl="0" algn="l">
              <a:lnSpc>
                <a:spcPct val="100000"/>
              </a:lnSpc>
              <a:spcBef>
                <a:spcPts val="0"/>
              </a:spcBef>
              <a:spcAft>
                <a:spcPts val="0"/>
              </a:spcAft>
              <a:buClr>
                <a:schemeClr val="dk1"/>
              </a:buClr>
              <a:buSzPts val="2800"/>
              <a:buFont typeface="Poppins"/>
              <a:buNone/>
              <a:defRPr b="0" i="0" sz="2800" u="none" cap="none" strike="noStrike">
                <a:solidFill>
                  <a:schemeClr val="dk1"/>
                </a:solidFill>
                <a:latin typeface="Poppins"/>
                <a:ea typeface="Poppins"/>
                <a:cs typeface="Poppins"/>
                <a:sym typeface="Poppins"/>
              </a:defRPr>
            </a:lvl9pPr>
          </a:lstStyle>
          <a:p/>
        </p:txBody>
      </p:sp>
      <p:sp>
        <p:nvSpPr>
          <p:cNvPr id="8" name="Google Shape;8;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Poppins"/>
              <a:buChar char="●"/>
              <a:defRPr b="0" i="0" sz="1800" u="none" cap="none" strike="noStrike">
                <a:solidFill>
                  <a:schemeClr val="dk2"/>
                </a:solidFill>
                <a:latin typeface="Poppins"/>
                <a:ea typeface="Poppins"/>
                <a:cs typeface="Poppins"/>
                <a:sym typeface="Poppins"/>
              </a:defRPr>
            </a:lvl1pPr>
            <a:lvl2pPr indent="-317500" lvl="1" marL="914400" marR="0" rtl="0" algn="l">
              <a:lnSpc>
                <a:spcPct val="115000"/>
              </a:lnSpc>
              <a:spcBef>
                <a:spcPts val="0"/>
              </a:spcBef>
              <a:spcAft>
                <a:spcPts val="0"/>
              </a:spcAft>
              <a:buClr>
                <a:schemeClr val="dk2"/>
              </a:buClr>
              <a:buSzPts val="1400"/>
              <a:buFont typeface="Poppins"/>
              <a:buChar char="○"/>
              <a:defRPr b="0" i="0" sz="1400" u="none" cap="none" strike="noStrike">
                <a:solidFill>
                  <a:schemeClr val="dk2"/>
                </a:solidFill>
                <a:latin typeface="Poppins"/>
                <a:ea typeface="Poppins"/>
                <a:cs typeface="Poppins"/>
                <a:sym typeface="Poppins"/>
              </a:defRPr>
            </a:lvl2pPr>
            <a:lvl3pPr indent="-317500" lvl="2" marL="1371600" marR="0" rtl="0" algn="l">
              <a:lnSpc>
                <a:spcPct val="115000"/>
              </a:lnSpc>
              <a:spcBef>
                <a:spcPts val="0"/>
              </a:spcBef>
              <a:spcAft>
                <a:spcPts val="0"/>
              </a:spcAft>
              <a:buClr>
                <a:schemeClr val="dk2"/>
              </a:buClr>
              <a:buSzPts val="1400"/>
              <a:buFont typeface="Poppins"/>
              <a:buChar char="■"/>
              <a:defRPr b="0" i="0" sz="1400" u="none" cap="none" strike="noStrike">
                <a:solidFill>
                  <a:schemeClr val="dk2"/>
                </a:solidFill>
                <a:latin typeface="Poppins"/>
                <a:ea typeface="Poppins"/>
                <a:cs typeface="Poppins"/>
                <a:sym typeface="Poppins"/>
              </a:defRPr>
            </a:lvl3pPr>
            <a:lvl4pPr indent="-317500" lvl="3" marL="1828800" marR="0" rtl="0" algn="l">
              <a:lnSpc>
                <a:spcPct val="115000"/>
              </a:lnSpc>
              <a:spcBef>
                <a:spcPts val="0"/>
              </a:spcBef>
              <a:spcAft>
                <a:spcPts val="0"/>
              </a:spcAft>
              <a:buClr>
                <a:schemeClr val="dk2"/>
              </a:buClr>
              <a:buSzPts val="1400"/>
              <a:buFont typeface="Poppins"/>
              <a:buChar char="●"/>
              <a:defRPr b="0" i="0" sz="1400" u="none" cap="none" strike="noStrike">
                <a:solidFill>
                  <a:schemeClr val="dk2"/>
                </a:solidFill>
                <a:latin typeface="Poppins"/>
                <a:ea typeface="Poppins"/>
                <a:cs typeface="Poppins"/>
                <a:sym typeface="Poppins"/>
              </a:defRPr>
            </a:lvl4pPr>
            <a:lvl5pPr indent="-317500" lvl="4" marL="2286000" marR="0" rtl="0" algn="l">
              <a:lnSpc>
                <a:spcPct val="115000"/>
              </a:lnSpc>
              <a:spcBef>
                <a:spcPts val="0"/>
              </a:spcBef>
              <a:spcAft>
                <a:spcPts val="0"/>
              </a:spcAft>
              <a:buClr>
                <a:schemeClr val="dk2"/>
              </a:buClr>
              <a:buSzPts val="1400"/>
              <a:buFont typeface="Poppins"/>
              <a:buChar char="○"/>
              <a:defRPr b="0" i="0" sz="1400" u="none" cap="none" strike="noStrike">
                <a:solidFill>
                  <a:schemeClr val="dk2"/>
                </a:solidFill>
                <a:latin typeface="Poppins"/>
                <a:ea typeface="Poppins"/>
                <a:cs typeface="Poppins"/>
                <a:sym typeface="Poppins"/>
              </a:defRPr>
            </a:lvl5pPr>
            <a:lvl6pPr indent="-317500" lvl="5" marL="2743200" marR="0" rtl="0" algn="l">
              <a:lnSpc>
                <a:spcPct val="115000"/>
              </a:lnSpc>
              <a:spcBef>
                <a:spcPts val="0"/>
              </a:spcBef>
              <a:spcAft>
                <a:spcPts val="0"/>
              </a:spcAft>
              <a:buClr>
                <a:schemeClr val="dk2"/>
              </a:buClr>
              <a:buSzPts val="1400"/>
              <a:buFont typeface="Poppins"/>
              <a:buChar char="■"/>
              <a:defRPr b="0" i="0" sz="1400" u="none" cap="none" strike="noStrike">
                <a:solidFill>
                  <a:schemeClr val="dk2"/>
                </a:solidFill>
                <a:latin typeface="Poppins"/>
                <a:ea typeface="Poppins"/>
                <a:cs typeface="Poppins"/>
                <a:sym typeface="Poppins"/>
              </a:defRPr>
            </a:lvl6pPr>
            <a:lvl7pPr indent="-317500" lvl="6" marL="3200400" marR="0" rtl="0" algn="l">
              <a:lnSpc>
                <a:spcPct val="115000"/>
              </a:lnSpc>
              <a:spcBef>
                <a:spcPts val="0"/>
              </a:spcBef>
              <a:spcAft>
                <a:spcPts val="0"/>
              </a:spcAft>
              <a:buClr>
                <a:schemeClr val="dk2"/>
              </a:buClr>
              <a:buSzPts val="1400"/>
              <a:buFont typeface="Poppins"/>
              <a:buChar char="●"/>
              <a:defRPr b="0" i="0" sz="1400" u="none" cap="none" strike="noStrike">
                <a:solidFill>
                  <a:schemeClr val="dk2"/>
                </a:solidFill>
                <a:latin typeface="Poppins"/>
                <a:ea typeface="Poppins"/>
                <a:cs typeface="Poppins"/>
                <a:sym typeface="Poppins"/>
              </a:defRPr>
            </a:lvl7pPr>
            <a:lvl8pPr indent="-317500" lvl="7" marL="3657600" marR="0" rtl="0" algn="l">
              <a:lnSpc>
                <a:spcPct val="115000"/>
              </a:lnSpc>
              <a:spcBef>
                <a:spcPts val="0"/>
              </a:spcBef>
              <a:spcAft>
                <a:spcPts val="0"/>
              </a:spcAft>
              <a:buClr>
                <a:schemeClr val="dk2"/>
              </a:buClr>
              <a:buSzPts val="1400"/>
              <a:buFont typeface="Poppins"/>
              <a:buChar char="○"/>
              <a:defRPr b="0" i="0" sz="1400" u="none" cap="none" strike="noStrike">
                <a:solidFill>
                  <a:schemeClr val="dk2"/>
                </a:solidFill>
                <a:latin typeface="Poppins"/>
                <a:ea typeface="Poppins"/>
                <a:cs typeface="Poppins"/>
                <a:sym typeface="Poppins"/>
              </a:defRPr>
            </a:lvl8pPr>
            <a:lvl9pPr indent="-317500" lvl="8" marL="4114800" marR="0" rtl="0" algn="l">
              <a:lnSpc>
                <a:spcPct val="115000"/>
              </a:lnSpc>
              <a:spcBef>
                <a:spcPts val="0"/>
              </a:spcBef>
              <a:spcAft>
                <a:spcPts val="0"/>
              </a:spcAft>
              <a:buClr>
                <a:schemeClr val="dk2"/>
              </a:buClr>
              <a:buSzPts val="1400"/>
              <a:buFont typeface="Poppins"/>
              <a:buChar char="■"/>
              <a:defRPr b="0" i="0" sz="1400" u="none" cap="none" strike="noStrike">
                <a:solidFill>
                  <a:schemeClr val="dk2"/>
                </a:solidFill>
                <a:latin typeface="Poppins"/>
                <a:ea typeface="Poppins"/>
                <a:cs typeface="Poppins"/>
                <a:sym typeface="Poppins"/>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0" name="Google Shape;10;p1"/>
          <p:cNvPicPr preferRelativeResize="0"/>
          <p:nvPr/>
        </p:nvPicPr>
        <p:blipFill rotWithShape="1">
          <a:blip r:embed="rId2">
            <a:alphaModFix/>
          </a:blip>
          <a:srcRect b="0" l="0" r="0" t="0"/>
          <a:stretch/>
        </p:blipFill>
        <p:spPr>
          <a:xfrm>
            <a:off x="-901525" y="-170612"/>
            <a:ext cx="10947050" cy="54847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comments" Target="../comments/commen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comments" Target="../comments/comment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comments" Target="../comments/commen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omments" Target="../comments/commen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comments" Target="../comments/commen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comments" Target="../comments/commen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6"/>
          <p:cNvSpPr txBox="1"/>
          <p:nvPr/>
        </p:nvSpPr>
        <p:spPr>
          <a:xfrm>
            <a:off x="-125200" y="155225"/>
            <a:ext cx="5747700" cy="63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900">
                <a:solidFill>
                  <a:schemeClr val="dk1"/>
                </a:solidFill>
                <a:latin typeface="Poppins"/>
                <a:ea typeface="Poppins"/>
                <a:cs typeface="Poppins"/>
                <a:sym typeface="Poppins"/>
              </a:rPr>
              <a:t>Context</a:t>
            </a:r>
            <a:endParaRPr b="1" sz="2900">
              <a:solidFill>
                <a:schemeClr val="dk1"/>
              </a:solidFill>
              <a:latin typeface="Poppins"/>
              <a:ea typeface="Poppins"/>
              <a:cs typeface="Poppins"/>
              <a:sym typeface="Poppins"/>
            </a:endParaRPr>
          </a:p>
        </p:txBody>
      </p:sp>
      <p:sp>
        <p:nvSpPr>
          <p:cNvPr id="140" name="Google Shape;140;p16"/>
          <p:cNvSpPr txBox="1"/>
          <p:nvPr/>
        </p:nvSpPr>
        <p:spPr>
          <a:xfrm>
            <a:off x="-280150" y="1151900"/>
            <a:ext cx="8613900" cy="29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Poppins"/>
                <a:ea typeface="Poppins"/>
                <a:cs typeface="Poppins"/>
                <a:sym typeface="Poppins"/>
              </a:rPr>
              <a:t>I created these slides to illustrate/explain my design for a Local Play and Companion App mode for Ticket to Ride.</a:t>
            </a:r>
            <a:endParaRPr sz="1800">
              <a:solidFill>
                <a:schemeClr val="dk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5"/>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5"/>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5"/>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239" name="Google Shape;239;p25"/>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240" name="Google Shape;240;p25"/>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241" name="Google Shape;241;p25"/>
          <p:cNvSpPr txBox="1"/>
          <p:nvPr/>
        </p:nvSpPr>
        <p:spPr>
          <a:xfrm>
            <a:off x="2497663" y="1247325"/>
            <a:ext cx="40182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Poppins"/>
                <a:ea typeface="Poppins"/>
                <a:cs typeface="Poppins"/>
                <a:sym typeface="Poppins"/>
              </a:rPr>
              <a:t>TV Screen</a:t>
            </a:r>
            <a:endParaRPr b="0" i="0" sz="3100" u="none" cap="none" strike="noStrike">
              <a:solidFill>
                <a:srgbClr val="FFFFFF"/>
              </a:solidFill>
              <a:latin typeface="Poppins"/>
              <a:ea typeface="Poppins"/>
              <a:cs typeface="Poppins"/>
              <a:sym typeface="Poppins"/>
            </a:endParaRPr>
          </a:p>
        </p:txBody>
      </p:sp>
      <p:sp>
        <p:nvSpPr>
          <p:cNvPr id="242" name="Google Shape;242;p25"/>
          <p:cNvSpPr txBox="1"/>
          <p:nvPr/>
        </p:nvSpPr>
        <p:spPr>
          <a:xfrm>
            <a:off x="359525" y="3394025"/>
            <a:ext cx="39402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Poppins"/>
                <a:ea typeface="Poppins"/>
                <a:cs typeface="Poppins"/>
                <a:sym typeface="Poppins"/>
              </a:rPr>
              <a:t>Host/Active Mobile Screen</a:t>
            </a:r>
            <a:endParaRPr b="0" i="0" sz="3100" u="none" cap="none" strike="noStrike">
              <a:solidFill>
                <a:srgbClr val="FFFFFF"/>
              </a:solidFill>
              <a:latin typeface="Poppins"/>
              <a:ea typeface="Poppins"/>
              <a:cs typeface="Poppins"/>
              <a:sym typeface="Poppins"/>
            </a:endParaRPr>
          </a:p>
        </p:txBody>
      </p:sp>
      <p:sp>
        <p:nvSpPr>
          <p:cNvPr id="243" name="Google Shape;243;p25"/>
          <p:cNvSpPr txBox="1"/>
          <p:nvPr/>
        </p:nvSpPr>
        <p:spPr>
          <a:xfrm>
            <a:off x="4856725" y="3394025"/>
            <a:ext cx="38820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FFFFFF"/>
                </a:solidFill>
                <a:latin typeface="Poppins"/>
                <a:ea typeface="Poppins"/>
                <a:cs typeface="Poppins"/>
                <a:sym typeface="Poppins"/>
              </a:rPr>
              <a:t>Guest/Passive Mobile Screen</a:t>
            </a:r>
            <a:endParaRPr b="0" i="0" sz="3100" u="none" cap="none" strike="noStrike">
              <a:solidFill>
                <a:srgbClr val="FFFFFF"/>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6"/>
          <p:cNvSpPr txBox="1"/>
          <p:nvPr>
            <p:ph type="title"/>
          </p:nvPr>
        </p:nvSpPr>
        <p:spPr>
          <a:xfrm>
            <a:off x="190050" y="104525"/>
            <a:ext cx="8520600" cy="841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GB">
                <a:latin typeface="Poppins"/>
                <a:ea typeface="Poppins"/>
                <a:cs typeface="Poppins"/>
                <a:sym typeface="Poppins"/>
              </a:rPr>
              <a:t>Legend</a:t>
            </a:r>
            <a:endParaRPr>
              <a:latin typeface="Poppins"/>
              <a:ea typeface="Poppins"/>
              <a:cs typeface="Poppins"/>
              <a:sym typeface="Poppins"/>
            </a:endParaRPr>
          </a:p>
        </p:txBody>
      </p:sp>
      <p:sp>
        <p:nvSpPr>
          <p:cNvPr id="249" name="Google Shape;249;p26"/>
          <p:cNvSpPr txBox="1"/>
          <p:nvPr/>
        </p:nvSpPr>
        <p:spPr>
          <a:xfrm>
            <a:off x="1604516" y="1837975"/>
            <a:ext cx="1257600" cy="10503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Poppins"/>
                <a:ea typeface="Poppins"/>
                <a:cs typeface="Poppins"/>
                <a:sym typeface="Poppins"/>
              </a:rPr>
              <a:t>Character</a:t>
            </a:r>
            <a:endParaRPr b="0" i="0" sz="1400" u="none" cap="none" strike="noStrike">
              <a:solidFill>
                <a:schemeClr val="dk1"/>
              </a:solidFill>
              <a:latin typeface="Poppins"/>
              <a:ea typeface="Poppins"/>
              <a:cs typeface="Poppins"/>
              <a:sym typeface="Poppins"/>
            </a:endParaRPr>
          </a:p>
        </p:txBody>
      </p:sp>
      <p:sp>
        <p:nvSpPr>
          <p:cNvPr id="250" name="Google Shape;250;p26"/>
          <p:cNvSpPr txBox="1"/>
          <p:nvPr/>
        </p:nvSpPr>
        <p:spPr>
          <a:xfrm>
            <a:off x="3202730" y="2028275"/>
            <a:ext cx="1506600" cy="6696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Poppins"/>
                <a:ea typeface="Poppins"/>
                <a:cs typeface="Poppins"/>
                <a:sym typeface="Poppins"/>
              </a:rPr>
              <a:t>Continue</a:t>
            </a:r>
            <a:endParaRPr b="0" i="0" sz="1400" u="none" cap="none" strike="noStrike">
              <a:solidFill>
                <a:schemeClr val="dk1"/>
              </a:solidFill>
              <a:latin typeface="Poppins"/>
              <a:ea typeface="Poppins"/>
              <a:cs typeface="Poppins"/>
              <a:sym typeface="Poppins"/>
            </a:endParaRPr>
          </a:p>
        </p:txBody>
      </p:sp>
      <p:sp>
        <p:nvSpPr>
          <p:cNvPr id="251" name="Google Shape;251;p26"/>
          <p:cNvSpPr txBox="1"/>
          <p:nvPr/>
        </p:nvSpPr>
        <p:spPr>
          <a:xfrm>
            <a:off x="6633188" y="2941925"/>
            <a:ext cx="906300" cy="36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Poppins"/>
                <a:ea typeface="Poppins"/>
                <a:cs typeface="Poppins"/>
                <a:sym typeface="Poppins"/>
              </a:rPr>
              <a:t>Settings</a:t>
            </a:r>
            <a:endParaRPr b="0" i="0" sz="1400" u="none" cap="none" strike="noStrike">
              <a:solidFill>
                <a:schemeClr val="dk1"/>
              </a:solidFill>
              <a:latin typeface="Poppins"/>
              <a:ea typeface="Poppins"/>
              <a:cs typeface="Poppins"/>
              <a:sym typeface="Poppins"/>
            </a:endParaRPr>
          </a:p>
        </p:txBody>
      </p:sp>
      <p:sp>
        <p:nvSpPr>
          <p:cNvPr id="252" name="Google Shape;252;p26"/>
          <p:cNvSpPr txBox="1"/>
          <p:nvPr/>
        </p:nvSpPr>
        <p:spPr>
          <a:xfrm>
            <a:off x="4958401" y="2028275"/>
            <a:ext cx="1506600" cy="669600"/>
          </a:xfrm>
          <a:prstGeom prst="rect">
            <a:avLst/>
          </a:prstGeom>
          <a:solidFill>
            <a:srgbClr val="B7B7B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Poppins"/>
                <a:ea typeface="Poppins"/>
                <a:cs typeface="Poppins"/>
                <a:sym typeface="Poppins"/>
              </a:rPr>
              <a:t>Enter</a:t>
            </a:r>
            <a:endParaRPr b="0" i="0" sz="1400" u="none" cap="none" strike="noStrike">
              <a:solidFill>
                <a:schemeClr val="dk1"/>
              </a:solidFill>
              <a:latin typeface="Poppins"/>
              <a:ea typeface="Poppins"/>
              <a:cs typeface="Poppins"/>
              <a:sym typeface="Poppins"/>
            </a:endParaRPr>
          </a:p>
        </p:txBody>
      </p:sp>
      <p:grpSp>
        <p:nvGrpSpPr>
          <p:cNvPr id="253" name="Google Shape;253;p26"/>
          <p:cNvGrpSpPr/>
          <p:nvPr/>
        </p:nvGrpSpPr>
        <p:grpSpPr>
          <a:xfrm>
            <a:off x="6900400" y="2221217"/>
            <a:ext cx="371886" cy="371886"/>
            <a:chOff x="7196048" y="1207475"/>
            <a:chExt cx="891599" cy="891599"/>
          </a:xfrm>
        </p:grpSpPr>
        <p:sp>
          <p:nvSpPr>
            <p:cNvPr id="254" name="Google Shape;254;p26"/>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p:txBody>
        </p:sp>
        <p:sp>
          <p:nvSpPr>
            <p:cNvPr id="255" name="Google Shape;255;p26"/>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p:txBody>
        </p:sp>
        <p:sp>
          <p:nvSpPr>
            <p:cNvPr id="256" name="Google Shape;256;p26"/>
            <p:cNvSpPr/>
            <p:nvPr/>
          </p:nvSpPr>
          <p:spPr>
            <a:xfrm>
              <a:off x="7471882" y="1490942"/>
              <a:ext cx="339900" cy="339900"/>
            </a:xfrm>
            <a:prstGeom prst="ellipse">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Poppins"/>
                <a:ea typeface="Poppins"/>
                <a:cs typeface="Poppins"/>
                <a:sym typeface="Poppins"/>
              </a:endParaRPr>
            </a:p>
          </p:txBody>
        </p:sp>
      </p:grpSp>
      <p:sp>
        <p:nvSpPr>
          <p:cNvPr id="257" name="Google Shape;257;p26"/>
          <p:cNvSpPr txBox="1"/>
          <p:nvPr/>
        </p:nvSpPr>
        <p:spPr>
          <a:xfrm>
            <a:off x="4877572" y="2941925"/>
            <a:ext cx="1641900" cy="36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Poppins"/>
                <a:ea typeface="Poppins"/>
                <a:cs typeface="Poppins"/>
                <a:sym typeface="Poppins"/>
              </a:rPr>
              <a:t>Non-Interactive Button</a:t>
            </a:r>
            <a:endParaRPr b="0" i="0" sz="1400" u="none" cap="none" strike="noStrike">
              <a:solidFill>
                <a:schemeClr val="dk1"/>
              </a:solidFill>
              <a:latin typeface="Poppins"/>
              <a:ea typeface="Poppins"/>
              <a:cs typeface="Poppins"/>
              <a:sym typeface="Poppins"/>
            </a:endParaRPr>
          </a:p>
        </p:txBody>
      </p:sp>
      <p:sp>
        <p:nvSpPr>
          <p:cNvPr id="258" name="Google Shape;258;p26"/>
          <p:cNvSpPr txBox="1"/>
          <p:nvPr/>
        </p:nvSpPr>
        <p:spPr>
          <a:xfrm>
            <a:off x="3502875" y="2941925"/>
            <a:ext cx="906300" cy="36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Poppins"/>
                <a:ea typeface="Poppins"/>
                <a:cs typeface="Poppins"/>
                <a:sym typeface="Poppins"/>
              </a:rPr>
              <a:t>Button</a:t>
            </a:r>
            <a:endParaRPr b="0" i="0" sz="1400" u="none" cap="none" strike="noStrike">
              <a:solidFill>
                <a:schemeClr val="dk1"/>
              </a:solidFill>
              <a:latin typeface="Poppins"/>
              <a:ea typeface="Poppins"/>
              <a:cs typeface="Poppins"/>
              <a:sym typeface="Poppins"/>
            </a:endParaRPr>
          </a:p>
        </p:txBody>
      </p:sp>
      <p:sp>
        <p:nvSpPr>
          <p:cNvPr id="259" name="Google Shape;259;p26"/>
          <p:cNvSpPr txBox="1"/>
          <p:nvPr/>
        </p:nvSpPr>
        <p:spPr>
          <a:xfrm>
            <a:off x="1780150" y="2941925"/>
            <a:ext cx="906300" cy="36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Poppins"/>
                <a:ea typeface="Poppins"/>
                <a:cs typeface="Poppins"/>
                <a:sym typeface="Poppins"/>
              </a:rPr>
              <a:t>Image</a:t>
            </a:r>
            <a:endParaRPr b="0" i="0" sz="1400" u="none" cap="none" strike="noStrike">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GB"/>
              <a:t>Front End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8"/>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8"/>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8"/>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273" name="Google Shape;273;p28"/>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274" name="Google Shape;274;p28"/>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275" name="Google Shape;275;p28"/>
          <p:cNvSpPr/>
          <p:nvPr/>
        </p:nvSpPr>
        <p:spPr>
          <a:xfrm>
            <a:off x="414140" y="2730075"/>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8"/>
          <p:cNvSpPr/>
          <p:nvPr/>
        </p:nvSpPr>
        <p:spPr>
          <a:xfrm>
            <a:off x="4861690" y="2730473"/>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8"/>
          <p:cNvSpPr txBox="1"/>
          <p:nvPr/>
        </p:nvSpPr>
        <p:spPr>
          <a:xfrm>
            <a:off x="3644850" y="772099"/>
            <a:ext cx="18543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Poppins"/>
                <a:ea typeface="Poppins"/>
                <a:cs typeface="Poppins"/>
                <a:sym typeface="Poppins"/>
              </a:rPr>
              <a:t>Select Game Mode</a:t>
            </a:r>
            <a:endParaRPr b="0" i="0" sz="1000" u="none" cap="none" strike="noStrike">
              <a:solidFill>
                <a:srgbClr val="FFFFFF"/>
              </a:solidFill>
              <a:latin typeface="Poppins"/>
              <a:ea typeface="Poppins"/>
              <a:cs typeface="Poppins"/>
              <a:sym typeface="Poppins"/>
            </a:endParaRPr>
          </a:p>
        </p:txBody>
      </p:sp>
      <p:sp>
        <p:nvSpPr>
          <p:cNvPr id="278" name="Google Shape;278;p28"/>
          <p:cNvSpPr txBox="1"/>
          <p:nvPr/>
        </p:nvSpPr>
        <p:spPr>
          <a:xfrm>
            <a:off x="2930725" y="1343500"/>
            <a:ext cx="7938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279" name="Google Shape;279;p28"/>
          <p:cNvSpPr txBox="1"/>
          <p:nvPr/>
        </p:nvSpPr>
        <p:spPr>
          <a:xfrm>
            <a:off x="3769093" y="1343500"/>
            <a:ext cx="7938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280" name="Google Shape;280;p28"/>
          <p:cNvSpPr txBox="1"/>
          <p:nvPr/>
        </p:nvSpPr>
        <p:spPr>
          <a:xfrm>
            <a:off x="4607460" y="1343500"/>
            <a:ext cx="7938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281" name="Google Shape;281;p28"/>
          <p:cNvSpPr txBox="1"/>
          <p:nvPr/>
        </p:nvSpPr>
        <p:spPr>
          <a:xfrm>
            <a:off x="5445828" y="1343500"/>
            <a:ext cx="7938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282" name="Google Shape;282;p28"/>
          <p:cNvSpPr/>
          <p:nvPr/>
        </p:nvSpPr>
        <p:spPr>
          <a:xfrm>
            <a:off x="514350" y="665088"/>
            <a:ext cx="23718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Josefin Sans SemiBold"/>
                <a:ea typeface="Josefin Sans SemiBold"/>
                <a:cs typeface="Josefin Sans SemiBold"/>
                <a:sym typeface="Josefin Sans SemiBold"/>
              </a:rPr>
              <a:t>Online and Online with Friends nested into one ‘Online’ menu option, Pass and Play and Companion app nested into one ‘Local’ option.</a:t>
            </a:r>
            <a:endParaRPr b="0" i="0" sz="1100" u="none" cap="none" strike="noStrike">
              <a:solidFill>
                <a:schemeClr val="dk1"/>
              </a:solidFill>
              <a:latin typeface="Josefin Sans SemiBold"/>
              <a:ea typeface="Josefin Sans SemiBold"/>
              <a:cs typeface="Josefin Sans SemiBold"/>
              <a:sym typeface="Josefin Sans SemiBold"/>
            </a:endParaRPr>
          </a:p>
        </p:txBody>
      </p:sp>
      <p:sp>
        <p:nvSpPr>
          <p:cNvPr id="283" name="Google Shape;283;p28"/>
          <p:cNvSpPr/>
          <p:nvPr/>
        </p:nvSpPr>
        <p:spPr>
          <a:xfrm flipH="1">
            <a:off x="2944525" y="2419900"/>
            <a:ext cx="451200" cy="106200"/>
          </a:xfrm>
          <a:prstGeom prst="homePlate">
            <a:avLst>
              <a:gd fmla="val 73443"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en-GB" sz="600" u="none" cap="none" strike="noStrike">
                <a:solidFill>
                  <a:srgbClr val="000000"/>
                </a:solidFill>
                <a:latin typeface="Josefin Sans"/>
                <a:ea typeface="Josefin Sans"/>
                <a:cs typeface="Josefin Sans"/>
                <a:sym typeface="Josefin Sans"/>
              </a:rPr>
              <a:t>Back</a:t>
            </a:r>
            <a:endParaRPr b="1" i="0" sz="600" u="none" cap="none" strike="noStrike">
              <a:solidFill>
                <a:srgbClr val="000000"/>
              </a:solidFill>
              <a:latin typeface="Josefin Sans"/>
              <a:ea typeface="Josefin Sans"/>
              <a:cs typeface="Josefin Sans"/>
              <a:sym typeface="Josefin Sans"/>
            </a:endParaRPr>
          </a:p>
        </p:txBody>
      </p:sp>
      <p:sp>
        <p:nvSpPr>
          <p:cNvPr id="284" name="Google Shape;284;p28"/>
          <p:cNvSpPr txBox="1"/>
          <p:nvPr/>
        </p:nvSpPr>
        <p:spPr>
          <a:xfrm>
            <a:off x="2930725" y="14090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Single Player</a:t>
            </a:r>
            <a:endParaRPr b="1" i="0" sz="700" u="none" cap="none" strike="noStrike">
              <a:solidFill>
                <a:srgbClr val="000000"/>
              </a:solidFill>
              <a:latin typeface="Poppins"/>
              <a:ea typeface="Poppins"/>
              <a:cs typeface="Poppins"/>
              <a:sym typeface="Poppins"/>
            </a:endParaRPr>
          </a:p>
        </p:txBody>
      </p:sp>
      <p:sp>
        <p:nvSpPr>
          <p:cNvPr id="285" name="Google Shape;285;p28"/>
          <p:cNvSpPr txBox="1"/>
          <p:nvPr/>
        </p:nvSpPr>
        <p:spPr>
          <a:xfrm>
            <a:off x="3769092" y="14090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Online </a:t>
            </a:r>
            <a:endParaRPr b="1" i="0" sz="700" u="none" cap="none" strike="noStrike">
              <a:solidFill>
                <a:srgbClr val="000000"/>
              </a:solidFill>
              <a:latin typeface="Poppins"/>
              <a:ea typeface="Poppins"/>
              <a:cs typeface="Poppins"/>
              <a:sym typeface="Poppins"/>
            </a:endParaRPr>
          </a:p>
        </p:txBody>
      </p:sp>
      <p:sp>
        <p:nvSpPr>
          <p:cNvPr id="286" name="Google Shape;286;p28"/>
          <p:cNvSpPr txBox="1"/>
          <p:nvPr/>
        </p:nvSpPr>
        <p:spPr>
          <a:xfrm>
            <a:off x="4607459" y="14090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Async</a:t>
            </a:r>
            <a:endParaRPr b="1" i="0" sz="700" u="none" cap="none" strike="noStrike">
              <a:solidFill>
                <a:srgbClr val="000000"/>
              </a:solidFill>
              <a:latin typeface="Poppins"/>
              <a:ea typeface="Poppins"/>
              <a:cs typeface="Poppins"/>
              <a:sym typeface="Poppins"/>
            </a:endParaRPr>
          </a:p>
        </p:txBody>
      </p:sp>
      <p:sp>
        <p:nvSpPr>
          <p:cNvPr id="287" name="Google Shape;287;p28"/>
          <p:cNvSpPr txBox="1"/>
          <p:nvPr/>
        </p:nvSpPr>
        <p:spPr>
          <a:xfrm>
            <a:off x="5445826" y="14090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Local</a:t>
            </a:r>
            <a:endParaRPr b="1" i="0" sz="700" u="none" cap="none" strike="noStrike">
              <a:solidFill>
                <a:srgbClr val="000000"/>
              </a:solidFill>
              <a:latin typeface="Poppins"/>
              <a:ea typeface="Poppins"/>
              <a:cs typeface="Poppins"/>
              <a:sym typeface="Poppins"/>
            </a:endParaRPr>
          </a:p>
        </p:txBody>
      </p:sp>
      <p:sp>
        <p:nvSpPr>
          <p:cNvPr id="288" name="Google Shape;288;p28"/>
          <p:cNvSpPr txBox="1"/>
          <p:nvPr>
            <p:ph type="title"/>
          </p:nvPr>
        </p:nvSpPr>
        <p:spPr>
          <a:xfrm>
            <a:off x="1274675" y="110250"/>
            <a:ext cx="8396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Nesting 1</a:t>
            </a:r>
            <a:endParaRPr/>
          </a:p>
        </p:txBody>
      </p:sp>
      <p:sp>
        <p:nvSpPr>
          <p:cNvPr id="289" name="Google Shape;289;p28"/>
          <p:cNvSpPr txBox="1"/>
          <p:nvPr/>
        </p:nvSpPr>
        <p:spPr>
          <a:xfrm>
            <a:off x="2930750" y="17138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offline against up to 5 AI opponents</a:t>
            </a:r>
            <a:endParaRPr b="0" i="0" sz="500" u="none" cap="none" strike="noStrike">
              <a:solidFill>
                <a:srgbClr val="000000"/>
              </a:solidFill>
              <a:latin typeface="Poppins"/>
              <a:ea typeface="Poppins"/>
              <a:cs typeface="Poppins"/>
              <a:sym typeface="Poppins"/>
            </a:endParaRPr>
          </a:p>
        </p:txBody>
      </p:sp>
      <p:sp>
        <p:nvSpPr>
          <p:cNvPr id="290" name="Google Shape;290;p28"/>
          <p:cNvSpPr txBox="1"/>
          <p:nvPr/>
        </p:nvSpPr>
        <p:spPr>
          <a:xfrm>
            <a:off x="3769092" y="17138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multiplayer online against friends or random opponents</a:t>
            </a:r>
            <a:endParaRPr b="0" i="0" sz="500" u="none" cap="none" strike="noStrike">
              <a:solidFill>
                <a:srgbClr val="000000"/>
              </a:solidFill>
              <a:latin typeface="Poppins"/>
              <a:ea typeface="Poppins"/>
              <a:cs typeface="Poppins"/>
              <a:sym typeface="Poppins"/>
            </a:endParaRPr>
          </a:p>
        </p:txBody>
      </p:sp>
      <p:sp>
        <p:nvSpPr>
          <p:cNvPr id="291" name="Google Shape;291;p28"/>
          <p:cNvSpPr txBox="1"/>
          <p:nvPr/>
        </p:nvSpPr>
        <p:spPr>
          <a:xfrm>
            <a:off x="4607459" y="17138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with your friends using a private room code</a:t>
            </a:r>
            <a:endParaRPr b="0" i="0" sz="500" u="none" cap="none" strike="noStrike">
              <a:solidFill>
                <a:srgbClr val="000000"/>
              </a:solidFill>
              <a:latin typeface="Poppins"/>
              <a:ea typeface="Poppins"/>
              <a:cs typeface="Poppins"/>
              <a:sym typeface="Poppins"/>
            </a:endParaRPr>
          </a:p>
        </p:txBody>
      </p:sp>
      <p:sp>
        <p:nvSpPr>
          <p:cNvPr id="292" name="Google Shape;292;p28"/>
          <p:cNvSpPr txBox="1"/>
          <p:nvPr/>
        </p:nvSpPr>
        <p:spPr>
          <a:xfrm>
            <a:off x="5445826" y="17138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locally with pass and play or using the free companion app</a:t>
            </a:r>
            <a:endParaRPr b="0" i="0" sz="500" u="none" cap="none" strike="noStrike">
              <a:solidFill>
                <a:srgbClr val="000000"/>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9"/>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9"/>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9"/>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9"/>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301" name="Google Shape;301;p29"/>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302" name="Google Shape;302;p29"/>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303" name="Google Shape;303;p29"/>
          <p:cNvSpPr/>
          <p:nvPr/>
        </p:nvSpPr>
        <p:spPr>
          <a:xfrm>
            <a:off x="414140" y="2730075"/>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9"/>
          <p:cNvSpPr/>
          <p:nvPr/>
        </p:nvSpPr>
        <p:spPr>
          <a:xfrm>
            <a:off x="4861690" y="2730473"/>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9"/>
          <p:cNvSpPr txBox="1"/>
          <p:nvPr/>
        </p:nvSpPr>
        <p:spPr>
          <a:xfrm>
            <a:off x="3644850" y="772099"/>
            <a:ext cx="18543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Poppins"/>
                <a:ea typeface="Poppins"/>
                <a:cs typeface="Poppins"/>
                <a:sym typeface="Poppins"/>
              </a:rPr>
              <a:t>Select Game Mode</a:t>
            </a:r>
            <a:endParaRPr b="0" i="0" sz="1000" u="none" cap="none" strike="noStrike">
              <a:solidFill>
                <a:srgbClr val="FFFFFF"/>
              </a:solidFill>
              <a:latin typeface="Poppins"/>
              <a:ea typeface="Poppins"/>
              <a:cs typeface="Poppins"/>
              <a:sym typeface="Poppins"/>
            </a:endParaRPr>
          </a:p>
        </p:txBody>
      </p:sp>
      <p:sp>
        <p:nvSpPr>
          <p:cNvPr id="306" name="Google Shape;306;p29"/>
          <p:cNvSpPr txBox="1"/>
          <p:nvPr/>
        </p:nvSpPr>
        <p:spPr>
          <a:xfrm>
            <a:off x="2930725" y="1343500"/>
            <a:ext cx="7938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07" name="Google Shape;307;p29"/>
          <p:cNvSpPr txBox="1"/>
          <p:nvPr/>
        </p:nvSpPr>
        <p:spPr>
          <a:xfrm>
            <a:off x="3769093" y="1343500"/>
            <a:ext cx="7938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08" name="Google Shape;308;p29"/>
          <p:cNvSpPr txBox="1"/>
          <p:nvPr/>
        </p:nvSpPr>
        <p:spPr>
          <a:xfrm>
            <a:off x="4607460" y="1343500"/>
            <a:ext cx="7938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09" name="Google Shape;309;p29"/>
          <p:cNvSpPr txBox="1"/>
          <p:nvPr/>
        </p:nvSpPr>
        <p:spPr>
          <a:xfrm>
            <a:off x="5445828" y="1343500"/>
            <a:ext cx="7938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10" name="Google Shape;310;p29"/>
          <p:cNvSpPr/>
          <p:nvPr/>
        </p:nvSpPr>
        <p:spPr>
          <a:xfrm>
            <a:off x="414150" y="656425"/>
            <a:ext cx="23718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Online with Friends, Pass and Play, and Companion app games nested into a ‘Play with Friends’ menu option.</a:t>
            </a:r>
            <a:endParaRPr b="0" i="0" sz="1100" u="none" cap="none" strike="noStrike">
              <a:solidFill>
                <a:schemeClr val="dk1"/>
              </a:solidFill>
              <a:latin typeface="Poppins"/>
              <a:ea typeface="Poppins"/>
              <a:cs typeface="Poppins"/>
              <a:sym typeface="Poppins"/>
            </a:endParaRPr>
          </a:p>
        </p:txBody>
      </p:sp>
      <p:sp>
        <p:nvSpPr>
          <p:cNvPr id="311" name="Google Shape;311;p29"/>
          <p:cNvSpPr/>
          <p:nvPr/>
        </p:nvSpPr>
        <p:spPr>
          <a:xfrm flipH="1">
            <a:off x="2944525" y="2419900"/>
            <a:ext cx="451200" cy="106200"/>
          </a:xfrm>
          <a:prstGeom prst="homePlate">
            <a:avLst>
              <a:gd fmla="val 73443"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en-GB" sz="600" u="none" cap="none" strike="noStrike">
                <a:solidFill>
                  <a:srgbClr val="000000"/>
                </a:solidFill>
                <a:latin typeface="Josefin Sans"/>
                <a:ea typeface="Josefin Sans"/>
                <a:cs typeface="Josefin Sans"/>
                <a:sym typeface="Josefin Sans"/>
              </a:rPr>
              <a:t>Back</a:t>
            </a:r>
            <a:endParaRPr b="1" i="0" sz="600" u="none" cap="none" strike="noStrike">
              <a:solidFill>
                <a:srgbClr val="000000"/>
              </a:solidFill>
              <a:latin typeface="Josefin Sans"/>
              <a:ea typeface="Josefin Sans"/>
              <a:cs typeface="Josefin Sans"/>
              <a:sym typeface="Josefin Sans"/>
            </a:endParaRPr>
          </a:p>
        </p:txBody>
      </p:sp>
      <p:sp>
        <p:nvSpPr>
          <p:cNvPr id="312" name="Google Shape;312;p29"/>
          <p:cNvSpPr txBox="1"/>
          <p:nvPr/>
        </p:nvSpPr>
        <p:spPr>
          <a:xfrm>
            <a:off x="2930725" y="14090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Single Player</a:t>
            </a:r>
            <a:endParaRPr b="1" i="0" sz="700" u="none" cap="none" strike="noStrike">
              <a:solidFill>
                <a:srgbClr val="000000"/>
              </a:solidFill>
              <a:latin typeface="Poppins"/>
              <a:ea typeface="Poppins"/>
              <a:cs typeface="Poppins"/>
              <a:sym typeface="Poppins"/>
            </a:endParaRPr>
          </a:p>
        </p:txBody>
      </p:sp>
      <p:sp>
        <p:nvSpPr>
          <p:cNvPr id="313" name="Google Shape;313;p29"/>
          <p:cNvSpPr txBox="1"/>
          <p:nvPr/>
        </p:nvSpPr>
        <p:spPr>
          <a:xfrm>
            <a:off x="3769092" y="14090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Online </a:t>
            </a:r>
            <a:endParaRPr b="1" i="0" sz="700" u="none" cap="none" strike="noStrike">
              <a:solidFill>
                <a:srgbClr val="000000"/>
              </a:solidFill>
              <a:latin typeface="Poppins"/>
              <a:ea typeface="Poppins"/>
              <a:cs typeface="Poppins"/>
              <a:sym typeface="Poppins"/>
            </a:endParaRPr>
          </a:p>
        </p:txBody>
      </p:sp>
      <p:sp>
        <p:nvSpPr>
          <p:cNvPr id="314" name="Google Shape;314;p29"/>
          <p:cNvSpPr txBox="1"/>
          <p:nvPr/>
        </p:nvSpPr>
        <p:spPr>
          <a:xfrm>
            <a:off x="4607459" y="14090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Async</a:t>
            </a:r>
            <a:endParaRPr b="1" i="0" sz="700" u="none" cap="none" strike="noStrike">
              <a:solidFill>
                <a:srgbClr val="000000"/>
              </a:solidFill>
              <a:latin typeface="Poppins"/>
              <a:ea typeface="Poppins"/>
              <a:cs typeface="Poppins"/>
              <a:sym typeface="Poppins"/>
            </a:endParaRPr>
          </a:p>
        </p:txBody>
      </p:sp>
      <p:sp>
        <p:nvSpPr>
          <p:cNvPr id="315" name="Google Shape;315;p29"/>
          <p:cNvSpPr txBox="1"/>
          <p:nvPr/>
        </p:nvSpPr>
        <p:spPr>
          <a:xfrm>
            <a:off x="5445826" y="14090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Play with Friends</a:t>
            </a:r>
            <a:endParaRPr b="1" i="0" sz="700" u="none" cap="none" strike="noStrike">
              <a:solidFill>
                <a:srgbClr val="000000"/>
              </a:solidFill>
              <a:latin typeface="Poppins"/>
              <a:ea typeface="Poppins"/>
              <a:cs typeface="Poppins"/>
              <a:sym typeface="Poppins"/>
            </a:endParaRPr>
          </a:p>
        </p:txBody>
      </p:sp>
      <p:sp>
        <p:nvSpPr>
          <p:cNvPr id="316" name="Google Shape;316;p29"/>
          <p:cNvSpPr txBox="1"/>
          <p:nvPr>
            <p:ph type="title"/>
          </p:nvPr>
        </p:nvSpPr>
        <p:spPr>
          <a:xfrm>
            <a:off x="1276675" y="65400"/>
            <a:ext cx="4676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Nesting 2</a:t>
            </a:r>
            <a:endParaRPr/>
          </a:p>
        </p:txBody>
      </p:sp>
      <p:sp>
        <p:nvSpPr>
          <p:cNvPr id="317" name="Google Shape;317;p29"/>
          <p:cNvSpPr txBox="1"/>
          <p:nvPr/>
        </p:nvSpPr>
        <p:spPr>
          <a:xfrm>
            <a:off x="2930750" y="17138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offline against up to 5 AI opponents</a:t>
            </a:r>
            <a:endParaRPr b="0" i="0" sz="500" u="none" cap="none" strike="noStrike">
              <a:solidFill>
                <a:srgbClr val="000000"/>
              </a:solidFill>
              <a:latin typeface="Poppins"/>
              <a:ea typeface="Poppins"/>
              <a:cs typeface="Poppins"/>
              <a:sym typeface="Poppins"/>
            </a:endParaRPr>
          </a:p>
        </p:txBody>
      </p:sp>
      <p:sp>
        <p:nvSpPr>
          <p:cNvPr id="318" name="Google Shape;318;p29"/>
          <p:cNvSpPr txBox="1"/>
          <p:nvPr/>
        </p:nvSpPr>
        <p:spPr>
          <a:xfrm>
            <a:off x="3769092" y="17138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multiplayer online against random opponents</a:t>
            </a:r>
            <a:endParaRPr b="0" i="0" sz="500" u="none" cap="none" strike="noStrike">
              <a:solidFill>
                <a:srgbClr val="000000"/>
              </a:solidFill>
              <a:latin typeface="Poppins"/>
              <a:ea typeface="Poppins"/>
              <a:cs typeface="Poppins"/>
              <a:sym typeface="Poppins"/>
            </a:endParaRPr>
          </a:p>
        </p:txBody>
      </p:sp>
      <p:sp>
        <p:nvSpPr>
          <p:cNvPr id="319" name="Google Shape;319;p29"/>
          <p:cNvSpPr txBox="1"/>
          <p:nvPr/>
        </p:nvSpPr>
        <p:spPr>
          <a:xfrm>
            <a:off x="4607459" y="17138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long form games</a:t>
            </a:r>
            <a:endParaRPr b="0" i="0" sz="500" u="none" cap="none" strike="noStrike">
              <a:solidFill>
                <a:srgbClr val="000000"/>
              </a:solidFill>
              <a:latin typeface="Poppins"/>
              <a:ea typeface="Poppins"/>
              <a:cs typeface="Poppins"/>
              <a:sym typeface="Poppins"/>
            </a:endParaRPr>
          </a:p>
        </p:txBody>
      </p:sp>
      <p:sp>
        <p:nvSpPr>
          <p:cNvPr id="320" name="Google Shape;320;p29"/>
          <p:cNvSpPr txBox="1"/>
          <p:nvPr/>
        </p:nvSpPr>
        <p:spPr>
          <a:xfrm>
            <a:off x="5445826" y="1713863"/>
            <a:ext cx="7938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with friends online, or locally</a:t>
            </a:r>
            <a:endParaRPr b="0" i="0" sz="500" u="none" cap="none" strike="noStrike">
              <a:solidFill>
                <a:srgbClr val="000000"/>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0"/>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30"/>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0"/>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0"/>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329" name="Google Shape;329;p30"/>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330" name="Google Shape;330;p30"/>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331" name="Google Shape;331;p30"/>
          <p:cNvSpPr/>
          <p:nvPr/>
        </p:nvSpPr>
        <p:spPr>
          <a:xfrm>
            <a:off x="414140" y="2730075"/>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0"/>
          <p:cNvSpPr/>
          <p:nvPr/>
        </p:nvSpPr>
        <p:spPr>
          <a:xfrm>
            <a:off x="4861690" y="2730473"/>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30"/>
          <p:cNvSpPr txBox="1"/>
          <p:nvPr/>
        </p:nvSpPr>
        <p:spPr>
          <a:xfrm>
            <a:off x="3644850" y="772099"/>
            <a:ext cx="18543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Poppins"/>
                <a:ea typeface="Poppins"/>
                <a:cs typeface="Poppins"/>
                <a:sym typeface="Poppins"/>
              </a:rPr>
              <a:t>Select Game Mode</a:t>
            </a:r>
            <a:endParaRPr b="0" i="0" sz="1000" u="none" cap="none" strike="noStrike">
              <a:solidFill>
                <a:srgbClr val="FFFFFF"/>
              </a:solidFill>
              <a:latin typeface="Poppins"/>
              <a:ea typeface="Poppins"/>
              <a:cs typeface="Poppins"/>
              <a:sym typeface="Poppins"/>
            </a:endParaRPr>
          </a:p>
        </p:txBody>
      </p:sp>
      <p:sp>
        <p:nvSpPr>
          <p:cNvPr id="334" name="Google Shape;334;p30"/>
          <p:cNvSpPr txBox="1"/>
          <p:nvPr/>
        </p:nvSpPr>
        <p:spPr>
          <a:xfrm>
            <a:off x="2912975" y="1348700"/>
            <a:ext cx="6162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35" name="Google Shape;335;p30"/>
          <p:cNvSpPr txBox="1"/>
          <p:nvPr/>
        </p:nvSpPr>
        <p:spPr>
          <a:xfrm>
            <a:off x="3584553" y="1348700"/>
            <a:ext cx="6162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36" name="Google Shape;336;p30"/>
          <p:cNvSpPr txBox="1"/>
          <p:nvPr/>
        </p:nvSpPr>
        <p:spPr>
          <a:xfrm>
            <a:off x="4935463" y="1344656"/>
            <a:ext cx="6162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37" name="Google Shape;337;p30"/>
          <p:cNvSpPr txBox="1"/>
          <p:nvPr/>
        </p:nvSpPr>
        <p:spPr>
          <a:xfrm>
            <a:off x="4256114" y="1359081"/>
            <a:ext cx="6162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38" name="Google Shape;338;p30"/>
          <p:cNvSpPr/>
          <p:nvPr/>
        </p:nvSpPr>
        <p:spPr>
          <a:xfrm>
            <a:off x="6440850" y="655300"/>
            <a:ext cx="23718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339" name="Google Shape;339;p30"/>
          <p:cNvSpPr/>
          <p:nvPr/>
        </p:nvSpPr>
        <p:spPr>
          <a:xfrm flipH="1">
            <a:off x="2944525" y="2419900"/>
            <a:ext cx="451200" cy="106200"/>
          </a:xfrm>
          <a:prstGeom prst="homePlate">
            <a:avLst>
              <a:gd fmla="val 73443"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en-GB" sz="600" u="none" cap="none" strike="noStrike">
                <a:solidFill>
                  <a:srgbClr val="000000"/>
                </a:solidFill>
                <a:latin typeface="Josefin Sans"/>
                <a:ea typeface="Josefin Sans"/>
                <a:cs typeface="Josefin Sans"/>
                <a:sym typeface="Josefin Sans"/>
              </a:rPr>
              <a:t>Back</a:t>
            </a:r>
            <a:endParaRPr b="1" i="0" sz="600" u="none" cap="none" strike="noStrike">
              <a:solidFill>
                <a:srgbClr val="000000"/>
              </a:solidFill>
              <a:latin typeface="Josefin Sans"/>
              <a:ea typeface="Josefin Sans"/>
              <a:cs typeface="Josefin Sans"/>
              <a:sym typeface="Josefin Sans"/>
            </a:endParaRPr>
          </a:p>
        </p:txBody>
      </p:sp>
      <p:sp>
        <p:nvSpPr>
          <p:cNvPr id="340" name="Google Shape;340;p30"/>
          <p:cNvSpPr txBox="1"/>
          <p:nvPr/>
        </p:nvSpPr>
        <p:spPr>
          <a:xfrm>
            <a:off x="2912975" y="1414263"/>
            <a:ext cx="6162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Single Player</a:t>
            </a:r>
            <a:endParaRPr b="1" i="0" sz="700" u="none" cap="none" strike="noStrike">
              <a:solidFill>
                <a:srgbClr val="000000"/>
              </a:solidFill>
              <a:latin typeface="Poppins"/>
              <a:ea typeface="Poppins"/>
              <a:cs typeface="Poppins"/>
              <a:sym typeface="Poppins"/>
            </a:endParaRPr>
          </a:p>
        </p:txBody>
      </p:sp>
      <p:sp>
        <p:nvSpPr>
          <p:cNvPr id="341" name="Google Shape;341;p30"/>
          <p:cNvSpPr txBox="1"/>
          <p:nvPr/>
        </p:nvSpPr>
        <p:spPr>
          <a:xfrm>
            <a:off x="3584553" y="1414263"/>
            <a:ext cx="6162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Online </a:t>
            </a:r>
            <a:endParaRPr b="1" i="0" sz="700" u="none" cap="none" strike="noStrike">
              <a:solidFill>
                <a:srgbClr val="000000"/>
              </a:solidFill>
              <a:latin typeface="Poppins"/>
              <a:ea typeface="Poppins"/>
              <a:cs typeface="Poppins"/>
              <a:sym typeface="Poppins"/>
            </a:endParaRPr>
          </a:p>
        </p:txBody>
      </p:sp>
      <p:sp>
        <p:nvSpPr>
          <p:cNvPr id="342" name="Google Shape;342;p30"/>
          <p:cNvSpPr txBox="1"/>
          <p:nvPr/>
        </p:nvSpPr>
        <p:spPr>
          <a:xfrm>
            <a:off x="4935462" y="1410219"/>
            <a:ext cx="616200" cy="2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Async</a:t>
            </a:r>
            <a:endParaRPr b="1" i="0" sz="700" u="none" cap="none" strike="noStrike">
              <a:solidFill>
                <a:srgbClr val="000000"/>
              </a:solidFill>
              <a:latin typeface="Poppins"/>
              <a:ea typeface="Poppins"/>
              <a:cs typeface="Poppins"/>
              <a:sym typeface="Poppins"/>
            </a:endParaRPr>
          </a:p>
        </p:txBody>
      </p:sp>
      <p:sp>
        <p:nvSpPr>
          <p:cNvPr id="343" name="Google Shape;343;p30"/>
          <p:cNvSpPr txBox="1"/>
          <p:nvPr/>
        </p:nvSpPr>
        <p:spPr>
          <a:xfrm>
            <a:off x="4256100" y="1520417"/>
            <a:ext cx="616200" cy="2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1" i="0" lang="en-GB" sz="600" u="none" cap="none" strike="noStrike">
                <a:solidFill>
                  <a:srgbClr val="000000"/>
                </a:solidFill>
                <a:latin typeface="Poppins"/>
                <a:ea typeface="Poppins"/>
                <a:cs typeface="Poppins"/>
                <a:sym typeface="Poppins"/>
              </a:rPr>
              <a:t>Online  with Friends</a:t>
            </a:r>
            <a:endParaRPr b="1" i="0" sz="600" u="none" cap="none" strike="noStrike">
              <a:solidFill>
                <a:srgbClr val="000000"/>
              </a:solidFill>
              <a:latin typeface="Poppins"/>
              <a:ea typeface="Poppins"/>
              <a:cs typeface="Poppins"/>
              <a:sym typeface="Poppins"/>
            </a:endParaRPr>
          </a:p>
        </p:txBody>
      </p:sp>
      <p:sp>
        <p:nvSpPr>
          <p:cNvPr id="344" name="Google Shape;344;p30"/>
          <p:cNvSpPr txBox="1"/>
          <p:nvPr/>
        </p:nvSpPr>
        <p:spPr>
          <a:xfrm>
            <a:off x="2912994" y="1719063"/>
            <a:ext cx="6162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offline against up to 5 AI opponents</a:t>
            </a:r>
            <a:endParaRPr b="0" i="0" sz="500" u="none" cap="none" strike="noStrike">
              <a:solidFill>
                <a:srgbClr val="000000"/>
              </a:solidFill>
              <a:latin typeface="Poppins"/>
              <a:ea typeface="Poppins"/>
              <a:cs typeface="Poppins"/>
              <a:sym typeface="Poppins"/>
            </a:endParaRPr>
          </a:p>
        </p:txBody>
      </p:sp>
      <p:sp>
        <p:nvSpPr>
          <p:cNvPr id="345" name="Google Shape;345;p30"/>
          <p:cNvSpPr txBox="1"/>
          <p:nvPr/>
        </p:nvSpPr>
        <p:spPr>
          <a:xfrm>
            <a:off x="3584553" y="1719063"/>
            <a:ext cx="6162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multiplayer online against random opponents</a:t>
            </a:r>
            <a:endParaRPr b="0" i="0" sz="500" u="none" cap="none" strike="noStrike">
              <a:solidFill>
                <a:srgbClr val="000000"/>
              </a:solidFill>
              <a:latin typeface="Poppins"/>
              <a:ea typeface="Poppins"/>
              <a:cs typeface="Poppins"/>
              <a:sym typeface="Poppins"/>
            </a:endParaRPr>
          </a:p>
        </p:txBody>
      </p:sp>
      <p:sp>
        <p:nvSpPr>
          <p:cNvPr id="346" name="Google Shape;346;p30"/>
          <p:cNvSpPr txBox="1"/>
          <p:nvPr/>
        </p:nvSpPr>
        <p:spPr>
          <a:xfrm>
            <a:off x="4927700" y="1731408"/>
            <a:ext cx="616200" cy="2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long form games</a:t>
            </a:r>
            <a:endParaRPr b="0" i="0" sz="500" u="none" cap="none" strike="noStrike">
              <a:solidFill>
                <a:srgbClr val="000000"/>
              </a:solidFill>
              <a:latin typeface="Poppins"/>
              <a:ea typeface="Poppins"/>
              <a:cs typeface="Poppins"/>
              <a:sym typeface="Poppins"/>
            </a:endParaRPr>
          </a:p>
        </p:txBody>
      </p:sp>
      <p:sp>
        <p:nvSpPr>
          <p:cNvPr id="347" name="Google Shape;347;p30"/>
          <p:cNvSpPr txBox="1"/>
          <p:nvPr/>
        </p:nvSpPr>
        <p:spPr>
          <a:xfrm>
            <a:off x="4256100" y="1825125"/>
            <a:ext cx="616200" cy="2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with friends online</a:t>
            </a:r>
            <a:endParaRPr b="0" i="0" sz="500" u="none" cap="none" strike="noStrike">
              <a:solidFill>
                <a:srgbClr val="000000"/>
              </a:solidFill>
              <a:latin typeface="Poppins"/>
              <a:ea typeface="Poppins"/>
              <a:cs typeface="Poppins"/>
              <a:sym typeface="Poppins"/>
            </a:endParaRPr>
          </a:p>
        </p:txBody>
      </p:sp>
      <p:sp>
        <p:nvSpPr>
          <p:cNvPr id="348" name="Google Shape;348;p30"/>
          <p:cNvSpPr txBox="1"/>
          <p:nvPr/>
        </p:nvSpPr>
        <p:spPr>
          <a:xfrm>
            <a:off x="5614825" y="1193333"/>
            <a:ext cx="616200" cy="5019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49" name="Google Shape;349;p30"/>
          <p:cNvSpPr txBox="1"/>
          <p:nvPr/>
        </p:nvSpPr>
        <p:spPr>
          <a:xfrm>
            <a:off x="5614826" y="1236267"/>
            <a:ext cx="616200" cy="18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1" i="0" lang="en-GB" sz="500" u="none" cap="none" strike="noStrike">
                <a:solidFill>
                  <a:srgbClr val="000000"/>
                </a:solidFill>
                <a:latin typeface="Poppins"/>
                <a:ea typeface="Poppins"/>
                <a:cs typeface="Poppins"/>
                <a:sym typeface="Poppins"/>
              </a:rPr>
              <a:t>Companion App</a:t>
            </a:r>
            <a:endParaRPr b="1" i="0" sz="500" u="none" cap="none" strike="noStrike">
              <a:solidFill>
                <a:srgbClr val="000000"/>
              </a:solidFill>
              <a:latin typeface="Poppins"/>
              <a:ea typeface="Poppins"/>
              <a:cs typeface="Poppins"/>
              <a:sym typeface="Poppins"/>
            </a:endParaRPr>
          </a:p>
        </p:txBody>
      </p:sp>
      <p:sp>
        <p:nvSpPr>
          <p:cNvPr id="350" name="Google Shape;350;p30"/>
          <p:cNvSpPr txBox="1"/>
          <p:nvPr>
            <p:ph type="title"/>
          </p:nvPr>
        </p:nvSpPr>
        <p:spPr>
          <a:xfrm>
            <a:off x="1302675" y="65400"/>
            <a:ext cx="8368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No Nesting 1</a:t>
            </a:r>
            <a:endParaRPr/>
          </a:p>
        </p:txBody>
      </p:sp>
      <p:sp>
        <p:nvSpPr>
          <p:cNvPr id="351" name="Google Shape;351;p30"/>
          <p:cNvSpPr txBox="1"/>
          <p:nvPr/>
        </p:nvSpPr>
        <p:spPr>
          <a:xfrm>
            <a:off x="5614826" y="1435867"/>
            <a:ext cx="616200" cy="18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Play a local game on multiple devices</a:t>
            </a:r>
            <a:endParaRPr b="0" i="0" sz="400" u="none" cap="none" strike="noStrike">
              <a:solidFill>
                <a:srgbClr val="000000"/>
              </a:solidFill>
              <a:latin typeface="Poppins"/>
              <a:ea typeface="Poppins"/>
              <a:cs typeface="Poppins"/>
              <a:sym typeface="Poppins"/>
            </a:endParaRPr>
          </a:p>
        </p:txBody>
      </p:sp>
      <p:sp>
        <p:nvSpPr>
          <p:cNvPr id="352" name="Google Shape;352;p30"/>
          <p:cNvSpPr txBox="1"/>
          <p:nvPr/>
        </p:nvSpPr>
        <p:spPr>
          <a:xfrm>
            <a:off x="5614826" y="1731408"/>
            <a:ext cx="616200" cy="5019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53" name="Google Shape;353;p30"/>
          <p:cNvSpPr txBox="1"/>
          <p:nvPr/>
        </p:nvSpPr>
        <p:spPr>
          <a:xfrm>
            <a:off x="5614825" y="1774355"/>
            <a:ext cx="616200" cy="18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Pass and Play</a:t>
            </a:r>
            <a:endParaRPr b="1" i="0" sz="700" u="none" cap="none" strike="noStrike">
              <a:solidFill>
                <a:srgbClr val="000000"/>
              </a:solidFill>
              <a:latin typeface="Poppins"/>
              <a:ea typeface="Poppins"/>
              <a:cs typeface="Poppins"/>
              <a:sym typeface="Poppins"/>
            </a:endParaRPr>
          </a:p>
        </p:txBody>
      </p:sp>
      <p:sp>
        <p:nvSpPr>
          <p:cNvPr id="354" name="Google Shape;354;p30"/>
          <p:cNvSpPr txBox="1"/>
          <p:nvPr/>
        </p:nvSpPr>
        <p:spPr>
          <a:xfrm>
            <a:off x="5614825" y="1974014"/>
            <a:ext cx="616200" cy="18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Play a local game on one device</a:t>
            </a:r>
            <a:endParaRPr b="0" i="0" sz="400" u="none" cap="none" strike="noStrike">
              <a:solidFill>
                <a:srgbClr val="000000"/>
              </a:solidFill>
              <a:latin typeface="Poppins"/>
              <a:ea typeface="Poppins"/>
              <a:cs typeface="Poppins"/>
              <a:sym typeface="Poppins"/>
            </a:endParaRPr>
          </a:p>
        </p:txBody>
      </p:sp>
      <p:sp>
        <p:nvSpPr>
          <p:cNvPr id="355" name="Google Shape;355;p30"/>
          <p:cNvSpPr/>
          <p:nvPr/>
        </p:nvSpPr>
        <p:spPr>
          <a:xfrm>
            <a:off x="414750" y="710150"/>
            <a:ext cx="23718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Companion app play added as a new option, no nesting</a:t>
            </a:r>
            <a:endParaRPr b="0" i="0" sz="1100" u="none" cap="none" strike="noStrike">
              <a:solidFill>
                <a:schemeClr val="dk1"/>
              </a:solidFill>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1"/>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1"/>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1"/>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1"/>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364" name="Google Shape;364;p31"/>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365" name="Google Shape;365;p31"/>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366" name="Google Shape;366;p31"/>
          <p:cNvSpPr/>
          <p:nvPr/>
        </p:nvSpPr>
        <p:spPr>
          <a:xfrm>
            <a:off x="414140" y="2730075"/>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1"/>
          <p:cNvSpPr/>
          <p:nvPr/>
        </p:nvSpPr>
        <p:spPr>
          <a:xfrm>
            <a:off x="4861690" y="2730473"/>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1"/>
          <p:cNvSpPr txBox="1"/>
          <p:nvPr/>
        </p:nvSpPr>
        <p:spPr>
          <a:xfrm>
            <a:off x="3644850" y="772099"/>
            <a:ext cx="18543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Poppins"/>
                <a:ea typeface="Poppins"/>
                <a:cs typeface="Poppins"/>
                <a:sym typeface="Poppins"/>
              </a:rPr>
              <a:t>Select Game Mode</a:t>
            </a:r>
            <a:endParaRPr b="0" i="0" sz="1000" u="none" cap="none" strike="noStrike">
              <a:solidFill>
                <a:srgbClr val="FFFFFF"/>
              </a:solidFill>
              <a:latin typeface="Poppins"/>
              <a:ea typeface="Poppins"/>
              <a:cs typeface="Poppins"/>
              <a:sym typeface="Poppins"/>
            </a:endParaRPr>
          </a:p>
        </p:txBody>
      </p:sp>
      <p:sp>
        <p:nvSpPr>
          <p:cNvPr id="369" name="Google Shape;369;p31"/>
          <p:cNvSpPr txBox="1"/>
          <p:nvPr/>
        </p:nvSpPr>
        <p:spPr>
          <a:xfrm>
            <a:off x="2944525" y="1375475"/>
            <a:ext cx="6162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70" name="Google Shape;370;p31"/>
          <p:cNvSpPr txBox="1"/>
          <p:nvPr/>
        </p:nvSpPr>
        <p:spPr>
          <a:xfrm>
            <a:off x="3718703" y="1375475"/>
            <a:ext cx="616200" cy="7662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71" name="Google Shape;371;p31"/>
          <p:cNvSpPr txBox="1"/>
          <p:nvPr/>
        </p:nvSpPr>
        <p:spPr>
          <a:xfrm>
            <a:off x="5395901" y="1779413"/>
            <a:ext cx="616200" cy="5277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72" name="Google Shape;372;p31"/>
          <p:cNvSpPr txBox="1"/>
          <p:nvPr/>
        </p:nvSpPr>
        <p:spPr>
          <a:xfrm>
            <a:off x="4527252" y="1779413"/>
            <a:ext cx="616200" cy="5277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73" name="Google Shape;373;p31"/>
          <p:cNvSpPr/>
          <p:nvPr/>
        </p:nvSpPr>
        <p:spPr>
          <a:xfrm>
            <a:off x="414750" y="710150"/>
            <a:ext cx="23718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Companion app play added as a new option, no nesting</a:t>
            </a:r>
            <a:endParaRPr b="0" i="0" sz="1100" u="none" cap="none" strike="noStrike">
              <a:solidFill>
                <a:schemeClr val="dk1"/>
              </a:solidFill>
              <a:latin typeface="Poppins"/>
              <a:ea typeface="Poppins"/>
              <a:cs typeface="Poppins"/>
              <a:sym typeface="Poppins"/>
            </a:endParaRPr>
          </a:p>
        </p:txBody>
      </p:sp>
      <p:sp>
        <p:nvSpPr>
          <p:cNvPr id="374" name="Google Shape;374;p31"/>
          <p:cNvSpPr/>
          <p:nvPr/>
        </p:nvSpPr>
        <p:spPr>
          <a:xfrm flipH="1">
            <a:off x="2944525" y="2419900"/>
            <a:ext cx="451200" cy="106200"/>
          </a:xfrm>
          <a:prstGeom prst="homePlate">
            <a:avLst>
              <a:gd fmla="val 73443"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en-GB" sz="600" u="none" cap="none" strike="noStrike">
                <a:solidFill>
                  <a:srgbClr val="000000"/>
                </a:solidFill>
                <a:latin typeface="Josefin Sans"/>
                <a:ea typeface="Josefin Sans"/>
                <a:cs typeface="Josefin Sans"/>
                <a:sym typeface="Josefin Sans"/>
              </a:rPr>
              <a:t>Back</a:t>
            </a:r>
            <a:endParaRPr b="1" i="0" sz="600" u="none" cap="none" strike="noStrike">
              <a:solidFill>
                <a:srgbClr val="000000"/>
              </a:solidFill>
              <a:latin typeface="Josefin Sans"/>
              <a:ea typeface="Josefin Sans"/>
              <a:cs typeface="Josefin Sans"/>
              <a:sym typeface="Josefin Sans"/>
            </a:endParaRPr>
          </a:p>
        </p:txBody>
      </p:sp>
      <p:sp>
        <p:nvSpPr>
          <p:cNvPr id="375" name="Google Shape;375;p31"/>
          <p:cNvSpPr txBox="1"/>
          <p:nvPr/>
        </p:nvSpPr>
        <p:spPr>
          <a:xfrm>
            <a:off x="2944525" y="1441038"/>
            <a:ext cx="6162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Single Player</a:t>
            </a:r>
            <a:endParaRPr b="1" i="0" sz="700" u="none" cap="none" strike="noStrike">
              <a:solidFill>
                <a:srgbClr val="000000"/>
              </a:solidFill>
              <a:latin typeface="Poppins"/>
              <a:ea typeface="Poppins"/>
              <a:cs typeface="Poppins"/>
              <a:sym typeface="Poppins"/>
            </a:endParaRPr>
          </a:p>
        </p:txBody>
      </p:sp>
      <p:sp>
        <p:nvSpPr>
          <p:cNvPr id="376" name="Google Shape;376;p31"/>
          <p:cNvSpPr txBox="1"/>
          <p:nvPr/>
        </p:nvSpPr>
        <p:spPr>
          <a:xfrm>
            <a:off x="3718703" y="1441038"/>
            <a:ext cx="6162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Online </a:t>
            </a:r>
            <a:endParaRPr b="1" i="0" sz="700" u="none" cap="none" strike="noStrike">
              <a:solidFill>
                <a:srgbClr val="000000"/>
              </a:solidFill>
              <a:latin typeface="Poppins"/>
              <a:ea typeface="Poppins"/>
              <a:cs typeface="Poppins"/>
              <a:sym typeface="Poppins"/>
            </a:endParaRPr>
          </a:p>
        </p:txBody>
      </p:sp>
      <p:sp>
        <p:nvSpPr>
          <p:cNvPr id="377" name="Google Shape;377;p31"/>
          <p:cNvSpPr txBox="1"/>
          <p:nvPr/>
        </p:nvSpPr>
        <p:spPr>
          <a:xfrm>
            <a:off x="5395900" y="1824567"/>
            <a:ext cx="616200" cy="19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Async</a:t>
            </a:r>
            <a:endParaRPr b="1" i="0" sz="700" u="none" cap="none" strike="noStrike">
              <a:solidFill>
                <a:srgbClr val="000000"/>
              </a:solidFill>
              <a:latin typeface="Poppins"/>
              <a:ea typeface="Poppins"/>
              <a:cs typeface="Poppins"/>
              <a:sym typeface="Poppins"/>
            </a:endParaRPr>
          </a:p>
        </p:txBody>
      </p:sp>
      <p:sp>
        <p:nvSpPr>
          <p:cNvPr id="378" name="Google Shape;378;p31"/>
          <p:cNvSpPr txBox="1"/>
          <p:nvPr/>
        </p:nvSpPr>
        <p:spPr>
          <a:xfrm>
            <a:off x="4527238" y="1890528"/>
            <a:ext cx="616200" cy="19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1" i="0" lang="en-GB" sz="600" u="none" cap="none" strike="noStrike">
                <a:solidFill>
                  <a:srgbClr val="000000"/>
                </a:solidFill>
                <a:latin typeface="Poppins"/>
                <a:ea typeface="Poppins"/>
                <a:cs typeface="Poppins"/>
                <a:sym typeface="Poppins"/>
              </a:rPr>
              <a:t>Online  with Friends</a:t>
            </a:r>
            <a:endParaRPr b="1" i="0" sz="600" u="none" cap="none" strike="noStrike">
              <a:solidFill>
                <a:srgbClr val="000000"/>
              </a:solidFill>
              <a:latin typeface="Poppins"/>
              <a:ea typeface="Poppins"/>
              <a:cs typeface="Poppins"/>
              <a:sym typeface="Poppins"/>
            </a:endParaRPr>
          </a:p>
        </p:txBody>
      </p:sp>
      <p:sp>
        <p:nvSpPr>
          <p:cNvPr id="379" name="Google Shape;379;p31"/>
          <p:cNvSpPr txBox="1"/>
          <p:nvPr/>
        </p:nvSpPr>
        <p:spPr>
          <a:xfrm>
            <a:off x="2944544" y="1745838"/>
            <a:ext cx="6162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offline against up to 5 AI opponents</a:t>
            </a:r>
            <a:endParaRPr b="0" i="0" sz="500" u="none" cap="none" strike="noStrike">
              <a:solidFill>
                <a:srgbClr val="000000"/>
              </a:solidFill>
              <a:latin typeface="Poppins"/>
              <a:ea typeface="Poppins"/>
              <a:cs typeface="Poppins"/>
              <a:sym typeface="Poppins"/>
            </a:endParaRPr>
          </a:p>
        </p:txBody>
      </p:sp>
      <p:sp>
        <p:nvSpPr>
          <p:cNvPr id="380" name="Google Shape;380;p31"/>
          <p:cNvSpPr txBox="1"/>
          <p:nvPr/>
        </p:nvSpPr>
        <p:spPr>
          <a:xfrm>
            <a:off x="3718703" y="1745838"/>
            <a:ext cx="616200" cy="28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multiplayer online against random opponents</a:t>
            </a:r>
            <a:endParaRPr b="0" i="0" sz="500" u="none" cap="none" strike="noStrike">
              <a:solidFill>
                <a:srgbClr val="000000"/>
              </a:solidFill>
              <a:latin typeface="Poppins"/>
              <a:ea typeface="Poppins"/>
              <a:cs typeface="Poppins"/>
              <a:sym typeface="Poppins"/>
            </a:endParaRPr>
          </a:p>
        </p:txBody>
      </p:sp>
      <p:sp>
        <p:nvSpPr>
          <p:cNvPr id="381" name="Google Shape;381;p31"/>
          <p:cNvSpPr txBox="1"/>
          <p:nvPr/>
        </p:nvSpPr>
        <p:spPr>
          <a:xfrm>
            <a:off x="5395900" y="2034490"/>
            <a:ext cx="616200" cy="19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long form games</a:t>
            </a:r>
            <a:endParaRPr b="0" i="0" sz="500" u="none" cap="none" strike="noStrike">
              <a:solidFill>
                <a:srgbClr val="000000"/>
              </a:solidFill>
              <a:latin typeface="Poppins"/>
              <a:ea typeface="Poppins"/>
              <a:cs typeface="Poppins"/>
              <a:sym typeface="Poppins"/>
            </a:endParaRPr>
          </a:p>
        </p:txBody>
      </p:sp>
      <p:sp>
        <p:nvSpPr>
          <p:cNvPr id="382" name="Google Shape;382;p31"/>
          <p:cNvSpPr txBox="1"/>
          <p:nvPr/>
        </p:nvSpPr>
        <p:spPr>
          <a:xfrm>
            <a:off x="4527238" y="2100388"/>
            <a:ext cx="616200" cy="196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 with friends online</a:t>
            </a:r>
            <a:endParaRPr b="0" i="0" sz="500" u="none" cap="none" strike="noStrike">
              <a:solidFill>
                <a:srgbClr val="000000"/>
              </a:solidFill>
              <a:latin typeface="Poppins"/>
              <a:ea typeface="Poppins"/>
              <a:cs typeface="Poppins"/>
              <a:sym typeface="Poppins"/>
            </a:endParaRPr>
          </a:p>
        </p:txBody>
      </p:sp>
      <p:sp>
        <p:nvSpPr>
          <p:cNvPr id="383" name="Google Shape;383;p31"/>
          <p:cNvSpPr txBox="1"/>
          <p:nvPr/>
        </p:nvSpPr>
        <p:spPr>
          <a:xfrm>
            <a:off x="5395900" y="1146233"/>
            <a:ext cx="616200" cy="5019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84" name="Google Shape;384;p31"/>
          <p:cNvSpPr txBox="1"/>
          <p:nvPr>
            <p:ph type="title"/>
          </p:nvPr>
        </p:nvSpPr>
        <p:spPr>
          <a:xfrm>
            <a:off x="1288675" y="65400"/>
            <a:ext cx="47235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No Nesting 2</a:t>
            </a:r>
            <a:endParaRPr/>
          </a:p>
        </p:txBody>
      </p:sp>
      <p:sp>
        <p:nvSpPr>
          <p:cNvPr id="385" name="Google Shape;385;p31"/>
          <p:cNvSpPr txBox="1"/>
          <p:nvPr/>
        </p:nvSpPr>
        <p:spPr>
          <a:xfrm>
            <a:off x="5395901" y="1189167"/>
            <a:ext cx="616200" cy="18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1" i="0" lang="en-GB" sz="500" u="none" cap="none" strike="noStrike">
                <a:solidFill>
                  <a:srgbClr val="000000"/>
                </a:solidFill>
                <a:latin typeface="Poppins"/>
                <a:ea typeface="Poppins"/>
                <a:cs typeface="Poppins"/>
                <a:sym typeface="Poppins"/>
              </a:rPr>
              <a:t>Companion App</a:t>
            </a:r>
            <a:endParaRPr b="1" i="0" sz="500" u="none" cap="none" strike="noStrike">
              <a:solidFill>
                <a:srgbClr val="000000"/>
              </a:solidFill>
              <a:latin typeface="Poppins"/>
              <a:ea typeface="Poppins"/>
              <a:cs typeface="Poppins"/>
              <a:sym typeface="Poppins"/>
            </a:endParaRPr>
          </a:p>
        </p:txBody>
      </p:sp>
      <p:sp>
        <p:nvSpPr>
          <p:cNvPr id="386" name="Google Shape;386;p31"/>
          <p:cNvSpPr txBox="1"/>
          <p:nvPr/>
        </p:nvSpPr>
        <p:spPr>
          <a:xfrm>
            <a:off x="5395901" y="1388767"/>
            <a:ext cx="616200" cy="18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Play a local game on multiple devices</a:t>
            </a:r>
            <a:endParaRPr b="0" i="0" sz="400" u="none" cap="none" strike="noStrike">
              <a:solidFill>
                <a:srgbClr val="000000"/>
              </a:solidFill>
              <a:latin typeface="Poppins"/>
              <a:ea typeface="Poppins"/>
              <a:cs typeface="Poppins"/>
              <a:sym typeface="Poppins"/>
            </a:endParaRPr>
          </a:p>
        </p:txBody>
      </p:sp>
      <p:sp>
        <p:nvSpPr>
          <p:cNvPr id="387" name="Google Shape;387;p31"/>
          <p:cNvSpPr txBox="1"/>
          <p:nvPr/>
        </p:nvSpPr>
        <p:spPr>
          <a:xfrm>
            <a:off x="4527251" y="1146083"/>
            <a:ext cx="616200" cy="501900"/>
          </a:xfrm>
          <a:prstGeom prst="rect">
            <a:avLst/>
          </a:prstGeom>
          <a:solidFill>
            <a:srgbClr val="B7B7B7"/>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388" name="Google Shape;388;p31"/>
          <p:cNvSpPr txBox="1"/>
          <p:nvPr/>
        </p:nvSpPr>
        <p:spPr>
          <a:xfrm>
            <a:off x="4527250" y="1189030"/>
            <a:ext cx="616200" cy="18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rgbClr val="000000"/>
                </a:solidFill>
                <a:latin typeface="Poppins"/>
                <a:ea typeface="Poppins"/>
                <a:cs typeface="Poppins"/>
                <a:sym typeface="Poppins"/>
              </a:rPr>
              <a:t>Pass and Play</a:t>
            </a:r>
            <a:endParaRPr b="1" i="0" sz="700" u="none" cap="none" strike="noStrike">
              <a:solidFill>
                <a:srgbClr val="000000"/>
              </a:solidFill>
              <a:latin typeface="Poppins"/>
              <a:ea typeface="Poppins"/>
              <a:cs typeface="Poppins"/>
              <a:sym typeface="Poppins"/>
            </a:endParaRPr>
          </a:p>
        </p:txBody>
      </p:sp>
      <p:sp>
        <p:nvSpPr>
          <p:cNvPr id="389" name="Google Shape;389;p31"/>
          <p:cNvSpPr txBox="1"/>
          <p:nvPr/>
        </p:nvSpPr>
        <p:spPr>
          <a:xfrm>
            <a:off x="4527250" y="1388689"/>
            <a:ext cx="616200" cy="18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Play a local game on one device</a:t>
            </a:r>
            <a:endParaRPr b="0" i="0" sz="400" u="none" cap="none" strike="noStrike">
              <a:solidFill>
                <a:srgbClr val="000000"/>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2"/>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2"/>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32"/>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2"/>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398" name="Google Shape;398;p32"/>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399" name="Google Shape;399;p32"/>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400" name="Google Shape;400;p32"/>
          <p:cNvSpPr/>
          <p:nvPr/>
        </p:nvSpPr>
        <p:spPr>
          <a:xfrm>
            <a:off x="414140" y="2730075"/>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2"/>
          <p:cNvSpPr/>
          <p:nvPr/>
        </p:nvSpPr>
        <p:spPr>
          <a:xfrm>
            <a:off x="4861690" y="2730473"/>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2"/>
          <p:cNvSpPr/>
          <p:nvPr/>
        </p:nvSpPr>
        <p:spPr>
          <a:xfrm flipH="1">
            <a:off x="2944525" y="2419900"/>
            <a:ext cx="451200" cy="106200"/>
          </a:xfrm>
          <a:prstGeom prst="homePlate">
            <a:avLst>
              <a:gd fmla="val 73443"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en-GB" sz="600" u="none" cap="none" strike="noStrike">
                <a:solidFill>
                  <a:srgbClr val="000000"/>
                </a:solidFill>
                <a:latin typeface="Josefin Sans"/>
                <a:ea typeface="Josefin Sans"/>
                <a:cs typeface="Josefin Sans"/>
                <a:sym typeface="Josefin Sans"/>
              </a:rPr>
              <a:t>Back</a:t>
            </a:r>
            <a:endParaRPr b="1" i="0" sz="600" u="none" cap="none" strike="noStrike">
              <a:solidFill>
                <a:srgbClr val="000000"/>
              </a:solidFill>
              <a:latin typeface="Josefin Sans"/>
              <a:ea typeface="Josefin Sans"/>
              <a:cs typeface="Josefin Sans"/>
              <a:sym typeface="Josefin Sans"/>
            </a:endParaRPr>
          </a:p>
        </p:txBody>
      </p:sp>
      <p:sp>
        <p:nvSpPr>
          <p:cNvPr id="403" name="Google Shape;403;p32"/>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Companion App Intro Screen</a:t>
            </a:r>
            <a:endParaRPr/>
          </a:p>
        </p:txBody>
      </p:sp>
      <p:sp>
        <p:nvSpPr>
          <p:cNvPr id="404" name="Google Shape;404;p32"/>
          <p:cNvSpPr/>
          <p:nvPr/>
        </p:nvSpPr>
        <p:spPr>
          <a:xfrm>
            <a:off x="310950" y="642625"/>
            <a:ext cx="25386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Selecting the Companion app option takes players to an overview screen.</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Here, the TV Screen displays instructions on how to download the Free Companion App via QR Code (which takes players to the Companion App store page).</a:t>
            </a:r>
            <a:endParaRPr b="0" i="0" sz="1100" u="none" cap="none" strike="noStrike">
              <a:solidFill>
                <a:schemeClr val="dk1"/>
              </a:solidFill>
              <a:latin typeface="Poppins"/>
              <a:ea typeface="Poppins"/>
              <a:cs typeface="Poppins"/>
              <a:sym typeface="Poppins"/>
            </a:endParaRPr>
          </a:p>
        </p:txBody>
      </p:sp>
      <p:sp>
        <p:nvSpPr>
          <p:cNvPr id="405" name="Google Shape;405;p32"/>
          <p:cNvSpPr/>
          <p:nvPr/>
        </p:nvSpPr>
        <p:spPr>
          <a:xfrm>
            <a:off x="6379300" y="689475"/>
            <a:ext cx="23718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Players can also use the Platform's Controller to go back to the previous menu or to launch companion app mode, which creates a lobby with a room code for companion app players to join.</a:t>
            </a:r>
            <a:endParaRPr b="0" i="0" sz="1100" u="none" cap="none" strike="noStrike">
              <a:solidFill>
                <a:schemeClr val="dk1"/>
              </a:solidFill>
              <a:latin typeface="Poppins"/>
              <a:ea typeface="Poppins"/>
              <a:cs typeface="Poppins"/>
              <a:sym typeface="Poppins"/>
            </a:endParaRPr>
          </a:p>
        </p:txBody>
      </p:sp>
      <p:sp>
        <p:nvSpPr>
          <p:cNvPr id="406" name="Google Shape;406;p32"/>
          <p:cNvSpPr txBox="1"/>
          <p:nvPr/>
        </p:nvSpPr>
        <p:spPr>
          <a:xfrm>
            <a:off x="3050775" y="1197950"/>
            <a:ext cx="3043500" cy="112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000" u="none" cap="none" strike="noStrike">
                <a:solidFill>
                  <a:srgbClr val="000000"/>
                </a:solidFill>
                <a:latin typeface="Poppins"/>
                <a:ea typeface="Poppins"/>
                <a:cs typeface="Poppins"/>
                <a:sym typeface="Poppins"/>
              </a:rPr>
              <a:t>DOWNLOAD</a:t>
            </a:r>
            <a:endParaRPr b="0" i="0" sz="1000" u="none" cap="none" strike="noStrike">
              <a:solidFill>
                <a:srgbClr val="0000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100"/>
              <a:buFont typeface="Arial"/>
              <a:buNone/>
            </a:pPr>
            <a:r>
              <a:rPr b="0" i="0" lang="en-GB" sz="900" u="none" cap="none" strike="noStrike">
                <a:solidFill>
                  <a:srgbClr val="000000"/>
                </a:solidFill>
                <a:latin typeface="Poppins"/>
                <a:ea typeface="Poppins"/>
                <a:cs typeface="Poppins"/>
                <a:sym typeface="Poppins"/>
              </a:rPr>
              <a:t>Free Ticket to Ride Companion app</a:t>
            </a:r>
            <a:endParaRPr b="0" i="0" sz="9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6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700" u="none" cap="none" strike="noStrike">
                <a:solidFill>
                  <a:srgbClr val="000000"/>
                </a:solidFill>
                <a:latin typeface="Poppins"/>
                <a:ea typeface="Poppins"/>
                <a:cs typeface="Poppins"/>
                <a:sym typeface="Poppins"/>
              </a:rPr>
              <a:t>- Install and launch the app on your mobile device</a:t>
            </a:r>
            <a:endParaRPr b="0" i="0" sz="7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7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700" u="none" cap="none" strike="noStrike">
                <a:solidFill>
                  <a:srgbClr val="000000"/>
                </a:solidFill>
                <a:latin typeface="Poppins"/>
                <a:ea typeface="Poppins"/>
                <a:cs typeface="Poppins"/>
                <a:sym typeface="Poppins"/>
              </a:rPr>
              <a:t>- When everyone has installed the app, press continue to begin setting up the game</a:t>
            </a:r>
            <a:endParaRPr b="0" i="0" sz="7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7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000000"/>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Poppins"/>
              <a:ea typeface="Poppins"/>
              <a:cs typeface="Poppins"/>
              <a:sym typeface="Poppins"/>
            </a:endParaRPr>
          </a:p>
        </p:txBody>
      </p:sp>
      <p:sp>
        <p:nvSpPr>
          <p:cNvPr id="407" name="Google Shape;407;p32"/>
          <p:cNvSpPr txBox="1"/>
          <p:nvPr/>
        </p:nvSpPr>
        <p:spPr>
          <a:xfrm>
            <a:off x="3050775" y="747475"/>
            <a:ext cx="2085300" cy="39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Poppins"/>
                <a:ea typeface="Poppins"/>
                <a:cs typeface="Poppins"/>
                <a:sym typeface="Poppins"/>
              </a:rPr>
              <a:t>Play Ticket to Ride around the big screen! To play, each player needs a mobile device with the </a:t>
            </a:r>
            <a:r>
              <a:rPr b="0" i="0" lang="en-GB" sz="700" u="sng" cap="none" strike="noStrike">
                <a:solidFill>
                  <a:srgbClr val="FFFFFF"/>
                </a:solidFill>
                <a:latin typeface="Poppins"/>
                <a:ea typeface="Poppins"/>
                <a:cs typeface="Poppins"/>
                <a:sym typeface="Poppins"/>
              </a:rPr>
              <a:t>free</a:t>
            </a:r>
            <a:r>
              <a:rPr b="0" i="0" lang="en-GB" sz="700" u="none" cap="none" strike="noStrike">
                <a:solidFill>
                  <a:srgbClr val="FFFFFF"/>
                </a:solidFill>
                <a:latin typeface="Poppins"/>
                <a:ea typeface="Poppins"/>
                <a:cs typeface="Poppins"/>
                <a:sym typeface="Poppins"/>
              </a:rPr>
              <a:t> official Ticket to Ride companion app installed. </a:t>
            </a:r>
            <a:endParaRPr b="0" i="0" sz="700" u="none" cap="none" strike="noStrike">
              <a:solidFill>
                <a:srgbClr val="FFFFFF"/>
              </a:solidFill>
              <a:latin typeface="Poppins"/>
              <a:ea typeface="Poppins"/>
              <a:cs typeface="Poppins"/>
              <a:sym typeface="Poppins"/>
            </a:endParaRPr>
          </a:p>
        </p:txBody>
      </p:sp>
      <p:pic>
        <p:nvPicPr>
          <p:cNvPr id="408" name="Google Shape;408;p32"/>
          <p:cNvPicPr preferRelativeResize="0"/>
          <p:nvPr/>
        </p:nvPicPr>
        <p:blipFill rotWithShape="1">
          <a:blip r:embed="rId3">
            <a:alphaModFix/>
          </a:blip>
          <a:srcRect b="0" l="0" r="0" t="0"/>
          <a:stretch/>
        </p:blipFill>
        <p:spPr>
          <a:xfrm>
            <a:off x="5588075" y="1272700"/>
            <a:ext cx="431725" cy="431700"/>
          </a:xfrm>
          <a:prstGeom prst="rect">
            <a:avLst/>
          </a:prstGeom>
          <a:noFill/>
          <a:ln cap="flat" cmpd="sng" w="9525">
            <a:solidFill>
              <a:srgbClr val="000000"/>
            </a:solidFill>
            <a:prstDash val="solid"/>
            <a:round/>
            <a:headEnd len="sm" w="sm" type="none"/>
            <a:tailEnd len="sm" w="sm" type="none"/>
          </a:ln>
        </p:spPr>
      </p:pic>
      <p:sp>
        <p:nvSpPr>
          <p:cNvPr id="409" name="Google Shape;409;p32"/>
          <p:cNvSpPr/>
          <p:nvPr/>
        </p:nvSpPr>
        <p:spPr>
          <a:xfrm flipH="1">
            <a:off x="2944525" y="2419900"/>
            <a:ext cx="451200" cy="106200"/>
          </a:xfrm>
          <a:prstGeom prst="homePlate">
            <a:avLst>
              <a:gd fmla="val 73443"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Back</a:t>
            </a:r>
            <a:endParaRPr b="0" i="0" sz="600" u="none" cap="none" strike="noStrike">
              <a:solidFill>
                <a:srgbClr val="000000"/>
              </a:solidFill>
              <a:latin typeface="Poppins"/>
              <a:ea typeface="Poppins"/>
              <a:cs typeface="Poppins"/>
              <a:sym typeface="Poppins"/>
            </a:endParaRPr>
          </a:p>
        </p:txBody>
      </p:sp>
      <p:sp>
        <p:nvSpPr>
          <p:cNvPr id="410" name="Google Shape;410;p32"/>
          <p:cNvSpPr txBox="1"/>
          <p:nvPr/>
        </p:nvSpPr>
        <p:spPr>
          <a:xfrm>
            <a:off x="5407025" y="2327438"/>
            <a:ext cx="793800" cy="2253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a:ea typeface="Poppins"/>
                <a:cs typeface="Poppins"/>
                <a:sym typeface="Poppins"/>
              </a:rPr>
              <a:t>Continue</a:t>
            </a:r>
            <a:endParaRPr b="0" i="0" sz="900" u="none" cap="none" strike="noStrike">
              <a:solidFill>
                <a:srgbClr val="000000"/>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4" name="Shape 414"/>
        <p:cNvGrpSpPr/>
        <p:nvPr/>
      </p:nvGrpSpPr>
      <p:grpSpPr>
        <a:xfrm>
          <a:off x="0" y="0"/>
          <a:ext cx="0" cy="0"/>
          <a:chOff x="0" y="0"/>
          <a:chExt cx="0" cy="0"/>
        </a:xfrm>
      </p:grpSpPr>
      <p:sp>
        <p:nvSpPr>
          <p:cNvPr id="415" name="Google Shape;415;p33"/>
          <p:cNvSpPr txBox="1"/>
          <p:nvPr>
            <p:ph idx="4294967295" type="title"/>
          </p:nvPr>
        </p:nvSpPr>
        <p:spPr>
          <a:xfrm>
            <a:off x="1263600" y="112204"/>
            <a:ext cx="6616800" cy="47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GB" sz="2400">
                <a:latin typeface="Poppins"/>
                <a:ea typeface="Poppins"/>
                <a:cs typeface="Poppins"/>
                <a:sym typeface="Poppins"/>
              </a:rPr>
              <a:t>Splash Screen</a:t>
            </a:r>
            <a:endParaRPr sz="2400">
              <a:latin typeface="Poppins"/>
              <a:ea typeface="Poppins"/>
              <a:cs typeface="Poppins"/>
              <a:sym typeface="Poppins"/>
            </a:endParaRPr>
          </a:p>
        </p:txBody>
      </p:sp>
      <p:sp>
        <p:nvSpPr>
          <p:cNvPr id="416" name="Google Shape;416;p33"/>
          <p:cNvSpPr txBox="1"/>
          <p:nvPr/>
        </p:nvSpPr>
        <p:spPr>
          <a:xfrm>
            <a:off x="520942" y="2931657"/>
            <a:ext cx="2115900" cy="22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0" i="0" lang="en-GB" sz="2100" u="none" cap="none" strike="noStrike">
                <a:solidFill>
                  <a:schemeClr val="lt1"/>
                </a:solidFill>
                <a:latin typeface="Poppins"/>
                <a:ea typeface="Poppins"/>
                <a:cs typeface="Poppins"/>
                <a:sym typeface="Poppins"/>
              </a:rPr>
              <a:t>Ticket To Ride</a:t>
            </a:r>
            <a:endParaRPr b="0" i="0" sz="2100" u="none" cap="none" strike="noStrike">
              <a:solidFill>
                <a:schemeClr val="lt1"/>
              </a:solidFill>
              <a:latin typeface="Poppins"/>
              <a:ea typeface="Poppins"/>
              <a:cs typeface="Poppins"/>
              <a:sym typeface="Poppins"/>
            </a:endParaRPr>
          </a:p>
        </p:txBody>
      </p:sp>
      <p:sp>
        <p:nvSpPr>
          <p:cNvPr id="417" name="Google Shape;417;p33"/>
          <p:cNvSpPr txBox="1"/>
          <p:nvPr/>
        </p:nvSpPr>
        <p:spPr>
          <a:xfrm>
            <a:off x="1697325" y="4583450"/>
            <a:ext cx="1300500" cy="2718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a:ea typeface="Poppins"/>
                <a:cs typeface="Poppins"/>
                <a:sym typeface="Poppins"/>
              </a:rPr>
              <a:t>Press to Start</a:t>
            </a:r>
            <a:endParaRPr b="0" i="0" sz="900" u="none" cap="none" strike="noStrike">
              <a:solidFill>
                <a:srgbClr val="000000"/>
              </a:solidFill>
              <a:latin typeface="Poppins"/>
              <a:ea typeface="Poppins"/>
              <a:cs typeface="Poppins"/>
              <a:sym typeface="Poppins"/>
            </a:endParaRPr>
          </a:p>
        </p:txBody>
      </p:sp>
      <p:sp>
        <p:nvSpPr>
          <p:cNvPr id="418" name="Google Shape;418;p33"/>
          <p:cNvSpPr/>
          <p:nvPr/>
        </p:nvSpPr>
        <p:spPr>
          <a:xfrm>
            <a:off x="393000" y="689475"/>
            <a:ext cx="23718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Splash Screen is the first screen that players see when opening the Companion App (after the logos).</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This screen shows a brief explanation of what the Companion App aims to be and how to use it.</a:t>
            </a:r>
            <a:endParaRPr b="0" i="0" sz="1100" u="none" cap="none" strike="noStrike">
              <a:solidFill>
                <a:schemeClr val="dk1"/>
              </a:solidFill>
              <a:latin typeface="Poppins"/>
              <a:ea typeface="Poppins"/>
              <a:cs typeface="Poppins"/>
              <a:sym typeface="Poppins"/>
            </a:endParaRPr>
          </a:p>
        </p:txBody>
      </p:sp>
      <p:sp>
        <p:nvSpPr>
          <p:cNvPr id="419" name="Google Shape;419;p33"/>
          <p:cNvSpPr/>
          <p:nvPr/>
        </p:nvSpPr>
        <p:spPr>
          <a:xfrm>
            <a:off x="6379300" y="689475"/>
            <a:ext cx="23718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Poppins"/>
                <a:ea typeface="Poppins"/>
                <a:cs typeface="Poppins"/>
                <a:sym typeface="Poppins"/>
              </a:rPr>
              <a:t>Pressing Start will take players to the next step.</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420" name="Google Shape;420;p33"/>
          <p:cNvSpPr/>
          <p:nvPr/>
        </p:nvSpPr>
        <p:spPr>
          <a:xfrm>
            <a:off x="1442475" y="3547675"/>
            <a:ext cx="1810200" cy="52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2"/>
                </a:solidFill>
                <a:latin typeface="Poppins"/>
                <a:ea typeface="Poppins"/>
                <a:cs typeface="Poppins"/>
                <a:sym typeface="Poppins"/>
              </a:rPr>
              <a:t>(Splash Screen)</a:t>
            </a:r>
            <a:endParaRPr b="0" i="0" sz="1200" u="none" cap="none" strike="noStrike">
              <a:solidFill>
                <a:schemeClr val="dk2"/>
              </a:solidFill>
              <a:latin typeface="Poppins"/>
              <a:ea typeface="Poppins"/>
              <a:cs typeface="Poppins"/>
              <a:sym typeface="Poppins"/>
            </a:endParaRPr>
          </a:p>
        </p:txBody>
      </p:sp>
      <p:sp>
        <p:nvSpPr>
          <p:cNvPr id="421" name="Google Shape;421;p33"/>
          <p:cNvSpPr txBox="1"/>
          <p:nvPr/>
        </p:nvSpPr>
        <p:spPr>
          <a:xfrm>
            <a:off x="5092942" y="2931657"/>
            <a:ext cx="2115900" cy="22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0" i="0" lang="en-GB" sz="2100" u="none" cap="none" strike="noStrike">
                <a:solidFill>
                  <a:schemeClr val="lt1"/>
                </a:solidFill>
                <a:latin typeface="Poppins"/>
                <a:ea typeface="Poppins"/>
                <a:cs typeface="Poppins"/>
                <a:sym typeface="Poppins"/>
              </a:rPr>
              <a:t>Ticket to Ride</a:t>
            </a:r>
            <a:endParaRPr b="0" i="0" sz="2100" u="none" cap="none" strike="noStrike">
              <a:solidFill>
                <a:schemeClr val="lt1"/>
              </a:solidFill>
              <a:latin typeface="Poppins"/>
              <a:ea typeface="Poppins"/>
              <a:cs typeface="Poppins"/>
              <a:sym typeface="Poppins"/>
            </a:endParaRPr>
          </a:p>
        </p:txBody>
      </p:sp>
      <p:sp>
        <p:nvSpPr>
          <p:cNvPr id="422" name="Google Shape;422;p33"/>
          <p:cNvSpPr txBox="1"/>
          <p:nvPr/>
        </p:nvSpPr>
        <p:spPr>
          <a:xfrm>
            <a:off x="6269325" y="4583450"/>
            <a:ext cx="1300500" cy="2718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a:ea typeface="Poppins"/>
                <a:cs typeface="Poppins"/>
                <a:sym typeface="Poppins"/>
              </a:rPr>
              <a:t>Press to Start</a:t>
            </a:r>
            <a:endParaRPr b="0" i="0" sz="900" u="none" cap="none" strike="noStrike">
              <a:solidFill>
                <a:srgbClr val="000000"/>
              </a:solidFill>
              <a:latin typeface="Poppins"/>
              <a:ea typeface="Poppins"/>
              <a:cs typeface="Poppins"/>
              <a:sym typeface="Poppins"/>
            </a:endParaRPr>
          </a:p>
        </p:txBody>
      </p:sp>
      <p:sp>
        <p:nvSpPr>
          <p:cNvPr id="423" name="Google Shape;423;p33"/>
          <p:cNvSpPr/>
          <p:nvPr/>
        </p:nvSpPr>
        <p:spPr>
          <a:xfrm>
            <a:off x="6014475" y="3547675"/>
            <a:ext cx="1810200" cy="529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2"/>
                </a:solidFill>
                <a:latin typeface="Poppins"/>
                <a:ea typeface="Poppins"/>
                <a:cs typeface="Poppins"/>
                <a:sym typeface="Poppins"/>
              </a:rPr>
              <a:t>(Splash Screen)</a:t>
            </a:r>
            <a:endParaRPr b="0" i="0" sz="1200" u="none" cap="none" strike="noStrike">
              <a:solidFill>
                <a:schemeClr val="dk2"/>
              </a:solidFill>
              <a:latin typeface="Poppins"/>
              <a:ea typeface="Poppins"/>
              <a:cs typeface="Poppins"/>
              <a:sym typeface="Poppins"/>
            </a:endParaRPr>
          </a:p>
        </p:txBody>
      </p:sp>
      <p:sp>
        <p:nvSpPr>
          <p:cNvPr id="424" name="Google Shape;424;p33"/>
          <p:cNvSpPr txBox="1"/>
          <p:nvPr/>
        </p:nvSpPr>
        <p:spPr>
          <a:xfrm>
            <a:off x="3050775" y="1197950"/>
            <a:ext cx="3043500" cy="112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Poppins"/>
                <a:ea typeface="Poppins"/>
                <a:cs typeface="Poppins"/>
                <a:sym typeface="Poppins"/>
              </a:rPr>
              <a:t>DOWNLOAD</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rPr b="0" i="0" lang="en-GB" sz="900" u="none" cap="none" strike="noStrike">
                <a:solidFill>
                  <a:schemeClr val="dk1"/>
                </a:solidFill>
                <a:latin typeface="Poppins"/>
                <a:ea typeface="Poppins"/>
                <a:cs typeface="Poppins"/>
                <a:sym typeface="Poppins"/>
              </a:rPr>
              <a:t>Free Ticket to Ride Companion app</a:t>
            </a:r>
            <a:endParaRPr b="0" i="0" sz="9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Poppins"/>
                <a:ea typeface="Poppins"/>
                <a:cs typeface="Poppins"/>
                <a:sym typeface="Poppins"/>
              </a:rPr>
              <a:t>- Install and launch the app on your mobile device</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Poppins"/>
                <a:ea typeface="Poppins"/>
                <a:cs typeface="Poppins"/>
                <a:sym typeface="Poppins"/>
              </a:rPr>
              <a:t>- When everyone has installed the app, press continue to begin setting up the game</a:t>
            </a:r>
            <a:endParaRPr b="0" i="0" sz="9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Poppins"/>
              <a:ea typeface="Poppins"/>
              <a:cs typeface="Poppins"/>
              <a:sym typeface="Poppins"/>
            </a:endParaRPr>
          </a:p>
        </p:txBody>
      </p:sp>
      <p:sp>
        <p:nvSpPr>
          <p:cNvPr id="425" name="Google Shape;425;p33"/>
          <p:cNvSpPr txBox="1"/>
          <p:nvPr/>
        </p:nvSpPr>
        <p:spPr>
          <a:xfrm>
            <a:off x="3050775" y="747475"/>
            <a:ext cx="2085300" cy="39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chemeClr val="lt1"/>
                </a:solidFill>
                <a:latin typeface="Poppins"/>
                <a:ea typeface="Poppins"/>
                <a:cs typeface="Poppins"/>
                <a:sym typeface="Poppins"/>
              </a:rPr>
              <a:t>Play Ticket to Ride around the big screen! To play, each player needs a mobile device with the </a:t>
            </a:r>
            <a:r>
              <a:rPr b="0" i="0" lang="en-GB" sz="700" u="sng" cap="none" strike="noStrike">
                <a:solidFill>
                  <a:schemeClr val="lt1"/>
                </a:solidFill>
                <a:latin typeface="Poppins"/>
                <a:ea typeface="Poppins"/>
                <a:cs typeface="Poppins"/>
                <a:sym typeface="Poppins"/>
              </a:rPr>
              <a:t>free</a:t>
            </a:r>
            <a:r>
              <a:rPr b="0" i="0" lang="en-GB" sz="700" u="none" cap="none" strike="noStrike">
                <a:solidFill>
                  <a:schemeClr val="lt1"/>
                </a:solidFill>
                <a:latin typeface="Poppins"/>
                <a:ea typeface="Poppins"/>
                <a:cs typeface="Poppins"/>
                <a:sym typeface="Poppins"/>
              </a:rPr>
              <a:t> official Ticket to Ride companion app installed. </a:t>
            </a:r>
            <a:endParaRPr b="0" i="0" sz="700" u="none" cap="none" strike="noStrike">
              <a:solidFill>
                <a:schemeClr val="lt1"/>
              </a:solidFill>
              <a:latin typeface="Poppins"/>
              <a:ea typeface="Poppins"/>
              <a:cs typeface="Poppins"/>
              <a:sym typeface="Poppins"/>
            </a:endParaRPr>
          </a:p>
        </p:txBody>
      </p:sp>
      <p:pic>
        <p:nvPicPr>
          <p:cNvPr id="426" name="Google Shape;426;p33"/>
          <p:cNvPicPr preferRelativeResize="0"/>
          <p:nvPr/>
        </p:nvPicPr>
        <p:blipFill rotWithShape="1">
          <a:blip r:embed="rId4">
            <a:alphaModFix/>
          </a:blip>
          <a:srcRect b="0" l="0" r="0" t="0"/>
          <a:stretch/>
        </p:blipFill>
        <p:spPr>
          <a:xfrm>
            <a:off x="5588075" y="1272700"/>
            <a:ext cx="431725" cy="431700"/>
          </a:xfrm>
          <a:prstGeom prst="rect">
            <a:avLst/>
          </a:prstGeom>
          <a:noFill/>
          <a:ln cap="flat" cmpd="sng" w="9525">
            <a:solidFill>
              <a:schemeClr val="dk1"/>
            </a:solidFill>
            <a:prstDash val="solid"/>
            <a:round/>
            <a:headEnd len="sm" w="sm" type="none"/>
            <a:tailEnd len="sm" w="sm" type="none"/>
          </a:ln>
        </p:spPr>
      </p:pic>
      <p:sp>
        <p:nvSpPr>
          <p:cNvPr id="427" name="Google Shape;427;p33"/>
          <p:cNvSpPr/>
          <p:nvPr/>
        </p:nvSpPr>
        <p:spPr>
          <a:xfrm flipH="1">
            <a:off x="2944525" y="2419900"/>
            <a:ext cx="451200" cy="106200"/>
          </a:xfrm>
          <a:prstGeom prst="homePlate">
            <a:avLst>
              <a:gd fmla="val 73443" name="adj"/>
            </a:avLst>
          </a:prstGeom>
          <a:solidFill>
            <a:srgbClr val="B7B7B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Back</a:t>
            </a:r>
            <a:endParaRPr b="0" i="0" sz="600" u="none" cap="none" strike="noStrike">
              <a:solidFill>
                <a:srgbClr val="000000"/>
              </a:solidFill>
              <a:latin typeface="Poppins"/>
              <a:ea typeface="Poppins"/>
              <a:cs typeface="Poppins"/>
              <a:sym typeface="Poppins"/>
            </a:endParaRPr>
          </a:p>
        </p:txBody>
      </p:sp>
      <p:sp>
        <p:nvSpPr>
          <p:cNvPr id="428" name="Google Shape;428;p33"/>
          <p:cNvSpPr txBox="1"/>
          <p:nvPr/>
        </p:nvSpPr>
        <p:spPr>
          <a:xfrm>
            <a:off x="5325663" y="2269363"/>
            <a:ext cx="793800" cy="2253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a:ea typeface="Poppins"/>
                <a:cs typeface="Poppins"/>
                <a:sym typeface="Poppins"/>
              </a:rPr>
              <a:t>Play!</a:t>
            </a:r>
            <a:endParaRPr b="0" i="0" sz="900" u="none" cap="none" strike="noStrike">
              <a:solidFill>
                <a:srgbClr val="000000"/>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2" name="Shape 432"/>
        <p:cNvGrpSpPr/>
        <p:nvPr/>
      </p:nvGrpSpPr>
      <p:grpSpPr>
        <a:xfrm>
          <a:off x="0" y="0"/>
          <a:ext cx="0" cy="0"/>
          <a:chOff x="0" y="0"/>
          <a:chExt cx="0" cy="0"/>
        </a:xfrm>
      </p:grpSpPr>
      <p:sp>
        <p:nvSpPr>
          <p:cNvPr id="433" name="Google Shape;433;p34"/>
          <p:cNvSpPr txBox="1"/>
          <p:nvPr>
            <p:ph idx="4294967295" type="title"/>
          </p:nvPr>
        </p:nvSpPr>
        <p:spPr>
          <a:xfrm>
            <a:off x="1264125" y="69629"/>
            <a:ext cx="6616800" cy="47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GB" sz="2300">
                <a:latin typeface="Poppins Medium"/>
                <a:ea typeface="Poppins Medium"/>
                <a:cs typeface="Poppins Medium"/>
                <a:sym typeface="Poppins Medium"/>
              </a:rPr>
              <a:t>Name Input</a:t>
            </a:r>
            <a:endParaRPr sz="2300">
              <a:latin typeface="Poppins Medium"/>
              <a:ea typeface="Poppins Medium"/>
              <a:cs typeface="Poppins Medium"/>
              <a:sym typeface="Poppins Medium"/>
            </a:endParaRPr>
          </a:p>
        </p:txBody>
      </p:sp>
      <p:sp>
        <p:nvSpPr>
          <p:cNvPr id="434" name="Google Shape;434;p34"/>
          <p:cNvSpPr/>
          <p:nvPr/>
        </p:nvSpPr>
        <p:spPr>
          <a:xfrm>
            <a:off x="278825" y="689475"/>
            <a:ext cx="24861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oppins Medium"/>
                <a:ea typeface="Poppins Medium"/>
                <a:cs typeface="Poppins Medium"/>
                <a:sym typeface="Poppins Medium"/>
              </a:rPr>
              <a:t>Players are now asked to input a name on this screen. They can: </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Poppins Medium"/>
              <a:ea typeface="Poppins Medium"/>
              <a:cs typeface="Poppins Medium"/>
              <a:sym typeface="Poppins Medium"/>
            </a:endParaRPr>
          </a:p>
          <a:p>
            <a:pPr indent="-285750" lvl="0" marL="457200" marR="0" rtl="0" algn="l">
              <a:lnSpc>
                <a:spcPct val="100000"/>
              </a:lnSpc>
              <a:spcBef>
                <a:spcPts val="0"/>
              </a:spcBef>
              <a:spcAft>
                <a:spcPts val="0"/>
              </a:spcAft>
              <a:buClr>
                <a:schemeClr val="dk1"/>
              </a:buClr>
              <a:buSzPts val="900"/>
              <a:buFont typeface="Poppins Medium"/>
              <a:buChar char="●"/>
            </a:pPr>
            <a:r>
              <a:rPr b="0" i="0" lang="en-GB" sz="900" u="none" cap="none" strike="noStrike">
                <a:solidFill>
                  <a:schemeClr val="dk1"/>
                </a:solidFill>
                <a:latin typeface="Poppins Medium"/>
                <a:ea typeface="Poppins Medium"/>
                <a:cs typeface="Poppins Medium"/>
                <a:sym typeface="Poppins Medium"/>
              </a:rPr>
              <a:t>Use a pre-generated username</a:t>
            </a:r>
            <a:endParaRPr b="0" i="0" sz="900" u="none" cap="none" strike="noStrike">
              <a:solidFill>
                <a:schemeClr val="dk1"/>
              </a:solidFill>
              <a:latin typeface="Poppins Medium"/>
              <a:ea typeface="Poppins Medium"/>
              <a:cs typeface="Poppins Medium"/>
              <a:sym typeface="Poppins Medium"/>
            </a:endParaRPr>
          </a:p>
          <a:p>
            <a:pPr indent="-285750" lvl="0" marL="457200" marR="0" rtl="0" algn="l">
              <a:lnSpc>
                <a:spcPct val="100000"/>
              </a:lnSpc>
              <a:spcBef>
                <a:spcPts val="0"/>
              </a:spcBef>
              <a:spcAft>
                <a:spcPts val="0"/>
              </a:spcAft>
              <a:buClr>
                <a:schemeClr val="dk1"/>
              </a:buClr>
              <a:buSzPts val="900"/>
              <a:buFont typeface="Poppins Medium"/>
              <a:buChar char="●"/>
            </a:pPr>
            <a:r>
              <a:rPr b="0" i="0" lang="en-GB" sz="900" u="none" cap="none" strike="noStrike">
                <a:solidFill>
                  <a:schemeClr val="dk1"/>
                </a:solidFill>
                <a:latin typeface="Poppins Medium"/>
                <a:ea typeface="Poppins Medium"/>
                <a:cs typeface="Poppins Medium"/>
                <a:sym typeface="Poppins Medium"/>
              </a:rPr>
              <a:t>or edit username (which opens the device’s keyboard).</a:t>
            </a:r>
            <a:br>
              <a:rPr b="0" i="0" lang="en-GB" sz="900" u="none" cap="none" strike="noStrike">
                <a:solidFill>
                  <a:schemeClr val="dk1"/>
                </a:solidFill>
                <a:latin typeface="Poppins Medium"/>
                <a:ea typeface="Poppins Medium"/>
                <a:cs typeface="Poppins Medium"/>
                <a:sym typeface="Poppins Medium"/>
              </a:rPr>
            </a:br>
            <a:br>
              <a:rPr b="0" i="0" lang="en-GB" sz="900" u="none" cap="none" strike="noStrike">
                <a:solidFill>
                  <a:schemeClr val="dk1"/>
                </a:solidFill>
                <a:latin typeface="Poppins Medium"/>
                <a:ea typeface="Poppins Medium"/>
                <a:cs typeface="Poppins Medium"/>
                <a:sym typeface="Poppins Medium"/>
              </a:rPr>
            </a:br>
            <a:endParaRPr b="0" i="0" sz="900" u="none" cap="none" strike="noStrike">
              <a:solidFill>
                <a:schemeClr val="dk1"/>
              </a:solidFill>
              <a:latin typeface="Poppins Medium"/>
              <a:ea typeface="Poppins Medium"/>
              <a:cs typeface="Poppins Medium"/>
              <a:sym typeface="Poppins Medium"/>
            </a:endParaRPr>
          </a:p>
        </p:txBody>
      </p:sp>
      <p:sp>
        <p:nvSpPr>
          <p:cNvPr id="435" name="Google Shape;435;p34"/>
          <p:cNvSpPr/>
          <p:nvPr/>
        </p:nvSpPr>
        <p:spPr>
          <a:xfrm>
            <a:off x="63793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900" u="none" cap="none" strike="noStrike">
                <a:solidFill>
                  <a:schemeClr val="dk1"/>
                </a:solidFill>
                <a:latin typeface="Poppins Medium"/>
                <a:ea typeface="Poppins Medium"/>
                <a:cs typeface="Poppins Medium"/>
                <a:sym typeface="Poppins Medium"/>
              </a:rPr>
              <a:t>The 1st player to select a user (either platform user or not), becomes the Host of the game (check next slide). </a:t>
            </a:r>
            <a:endParaRPr b="0" i="0" sz="1000" u="none" cap="none" strike="noStrike">
              <a:solidFill>
                <a:schemeClr val="dk1"/>
              </a:solidFill>
              <a:latin typeface="Poppins Medium"/>
              <a:ea typeface="Poppins Medium"/>
              <a:cs typeface="Poppins Medium"/>
              <a:sym typeface="Poppins Medium"/>
            </a:endParaRPr>
          </a:p>
        </p:txBody>
      </p:sp>
      <p:sp>
        <p:nvSpPr>
          <p:cNvPr id="436" name="Google Shape;436;p34"/>
          <p:cNvSpPr txBox="1"/>
          <p:nvPr/>
        </p:nvSpPr>
        <p:spPr>
          <a:xfrm>
            <a:off x="1354275" y="3482975"/>
            <a:ext cx="2133900" cy="4527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Username</a:t>
            </a:r>
            <a:endParaRPr b="0" i="0" sz="1000" u="none" cap="none" strike="noStrike">
              <a:solidFill>
                <a:srgbClr val="000000"/>
              </a:solidFill>
              <a:latin typeface="Poppins"/>
              <a:ea typeface="Poppins"/>
              <a:cs typeface="Poppins"/>
              <a:sym typeface="Poppins"/>
            </a:endParaRPr>
          </a:p>
        </p:txBody>
      </p:sp>
      <p:sp>
        <p:nvSpPr>
          <p:cNvPr id="437" name="Google Shape;437;p34"/>
          <p:cNvSpPr/>
          <p:nvPr/>
        </p:nvSpPr>
        <p:spPr>
          <a:xfrm flipH="1">
            <a:off x="478126" y="4687175"/>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Quit</a:t>
            </a:r>
            <a:endParaRPr b="0" i="0" sz="800" u="none" cap="none" strike="noStrike">
              <a:solidFill>
                <a:srgbClr val="000000"/>
              </a:solidFill>
              <a:latin typeface="Poppins"/>
              <a:ea typeface="Poppins"/>
              <a:cs typeface="Poppins"/>
              <a:sym typeface="Poppins"/>
            </a:endParaRPr>
          </a:p>
        </p:txBody>
      </p:sp>
      <p:sp>
        <p:nvSpPr>
          <p:cNvPr id="438" name="Google Shape;438;p34"/>
          <p:cNvSpPr/>
          <p:nvPr/>
        </p:nvSpPr>
        <p:spPr>
          <a:xfrm flipH="1">
            <a:off x="4897726" y="4687175"/>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Quit</a:t>
            </a:r>
            <a:endParaRPr b="0" i="0" sz="800" u="none" cap="none" strike="noStrike">
              <a:solidFill>
                <a:srgbClr val="000000"/>
              </a:solidFill>
              <a:latin typeface="Poppins"/>
              <a:ea typeface="Poppins"/>
              <a:cs typeface="Poppins"/>
              <a:sym typeface="Poppins"/>
            </a:endParaRPr>
          </a:p>
        </p:txBody>
      </p:sp>
      <p:grpSp>
        <p:nvGrpSpPr>
          <p:cNvPr id="439" name="Google Shape;439;p34"/>
          <p:cNvGrpSpPr/>
          <p:nvPr/>
        </p:nvGrpSpPr>
        <p:grpSpPr>
          <a:xfrm>
            <a:off x="3987735" y="2730187"/>
            <a:ext cx="284064" cy="284064"/>
            <a:chOff x="7196048" y="1207475"/>
            <a:chExt cx="891599" cy="891599"/>
          </a:xfrm>
        </p:grpSpPr>
        <p:sp>
          <p:nvSpPr>
            <p:cNvPr id="440" name="Google Shape;440;p34"/>
            <p:cNvSpPr/>
            <p:nvPr/>
          </p:nvSpPr>
          <p:spPr>
            <a:xfrm>
              <a:off x="7326650" y="1337975"/>
              <a:ext cx="630600" cy="630600"/>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4"/>
            <p:cNvSpPr/>
            <p:nvPr/>
          </p:nvSpPr>
          <p:spPr>
            <a:xfrm rot="-2700000">
              <a:off x="7326620" y="1338047"/>
              <a:ext cx="630456" cy="630456"/>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4"/>
            <p:cNvSpPr/>
            <p:nvPr/>
          </p:nvSpPr>
          <p:spPr>
            <a:xfrm>
              <a:off x="7471882" y="1490942"/>
              <a:ext cx="339900" cy="339900"/>
            </a:xfrm>
            <a:prstGeom prst="ellipse">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3" name="Google Shape;443;p34"/>
          <p:cNvSpPr txBox="1"/>
          <p:nvPr/>
        </p:nvSpPr>
        <p:spPr>
          <a:xfrm>
            <a:off x="3050775" y="1197950"/>
            <a:ext cx="3043500" cy="112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Poppins"/>
                <a:ea typeface="Poppins"/>
                <a:cs typeface="Poppins"/>
                <a:sym typeface="Poppins"/>
              </a:rPr>
              <a:t>DOWNLOAD</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rPr b="0" i="0" lang="en-GB" sz="900" u="none" cap="none" strike="noStrike">
                <a:solidFill>
                  <a:schemeClr val="dk1"/>
                </a:solidFill>
                <a:latin typeface="Poppins"/>
                <a:ea typeface="Poppins"/>
                <a:cs typeface="Poppins"/>
                <a:sym typeface="Poppins"/>
              </a:rPr>
              <a:t>Free Ticket to Ride Companion app</a:t>
            </a:r>
            <a:endParaRPr b="0" i="0" sz="9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Poppins"/>
                <a:ea typeface="Poppins"/>
                <a:cs typeface="Poppins"/>
                <a:sym typeface="Poppins"/>
              </a:rPr>
              <a:t>- Install and launch the app on your mobile device</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Poppins"/>
                <a:ea typeface="Poppins"/>
                <a:cs typeface="Poppins"/>
                <a:sym typeface="Poppins"/>
              </a:rPr>
              <a:t>- When everyone has installed the app, press continue to begin setting up the game</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Poppins"/>
              <a:ea typeface="Poppins"/>
              <a:cs typeface="Poppins"/>
              <a:sym typeface="Poppins"/>
            </a:endParaRPr>
          </a:p>
        </p:txBody>
      </p:sp>
      <p:sp>
        <p:nvSpPr>
          <p:cNvPr id="444" name="Google Shape;444;p34"/>
          <p:cNvSpPr txBox="1"/>
          <p:nvPr/>
        </p:nvSpPr>
        <p:spPr>
          <a:xfrm>
            <a:off x="3050775" y="747475"/>
            <a:ext cx="2085300" cy="39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chemeClr val="lt1"/>
                </a:solidFill>
                <a:latin typeface="Poppins"/>
                <a:ea typeface="Poppins"/>
                <a:cs typeface="Poppins"/>
                <a:sym typeface="Poppins"/>
              </a:rPr>
              <a:t>Play Ticket to Ride around the big screen! To play, each player needs a mobile device with the </a:t>
            </a:r>
            <a:r>
              <a:rPr b="0" i="0" lang="en-GB" sz="700" u="sng" cap="none" strike="noStrike">
                <a:solidFill>
                  <a:schemeClr val="lt1"/>
                </a:solidFill>
                <a:latin typeface="Poppins"/>
                <a:ea typeface="Poppins"/>
                <a:cs typeface="Poppins"/>
                <a:sym typeface="Poppins"/>
              </a:rPr>
              <a:t>free</a:t>
            </a:r>
            <a:r>
              <a:rPr b="0" i="0" lang="en-GB" sz="700" u="none" cap="none" strike="noStrike">
                <a:solidFill>
                  <a:schemeClr val="lt1"/>
                </a:solidFill>
                <a:latin typeface="Poppins"/>
                <a:ea typeface="Poppins"/>
                <a:cs typeface="Poppins"/>
                <a:sym typeface="Poppins"/>
              </a:rPr>
              <a:t> official Ticket to Ride companion app installed. </a:t>
            </a:r>
            <a:endParaRPr b="0" i="0" sz="700" u="none" cap="none" strike="noStrike">
              <a:solidFill>
                <a:schemeClr val="lt1"/>
              </a:solidFill>
              <a:latin typeface="Poppins"/>
              <a:ea typeface="Poppins"/>
              <a:cs typeface="Poppins"/>
              <a:sym typeface="Poppins"/>
            </a:endParaRPr>
          </a:p>
        </p:txBody>
      </p:sp>
      <p:pic>
        <p:nvPicPr>
          <p:cNvPr id="445" name="Google Shape;445;p34"/>
          <p:cNvPicPr preferRelativeResize="0"/>
          <p:nvPr/>
        </p:nvPicPr>
        <p:blipFill rotWithShape="1">
          <a:blip r:embed="rId3">
            <a:alphaModFix/>
          </a:blip>
          <a:srcRect b="0" l="0" r="0" t="0"/>
          <a:stretch/>
        </p:blipFill>
        <p:spPr>
          <a:xfrm>
            <a:off x="5588075" y="1272700"/>
            <a:ext cx="431725" cy="431700"/>
          </a:xfrm>
          <a:prstGeom prst="rect">
            <a:avLst/>
          </a:prstGeom>
          <a:noFill/>
          <a:ln cap="flat" cmpd="sng" w="9525">
            <a:solidFill>
              <a:schemeClr val="dk1"/>
            </a:solidFill>
            <a:prstDash val="solid"/>
            <a:round/>
            <a:headEnd len="sm" w="sm" type="none"/>
            <a:tailEnd len="sm" w="sm" type="none"/>
          </a:ln>
        </p:spPr>
      </p:pic>
      <p:sp>
        <p:nvSpPr>
          <p:cNvPr id="446" name="Google Shape;446;p34"/>
          <p:cNvSpPr/>
          <p:nvPr/>
        </p:nvSpPr>
        <p:spPr>
          <a:xfrm flipH="1">
            <a:off x="2944525" y="2419900"/>
            <a:ext cx="451200" cy="106200"/>
          </a:xfrm>
          <a:prstGeom prst="homePlate">
            <a:avLst>
              <a:gd fmla="val 73443" name="adj"/>
            </a:avLst>
          </a:prstGeom>
          <a:solidFill>
            <a:srgbClr val="B7B7B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1" i="0" lang="en-GB" sz="600" u="none" cap="none" strike="noStrike">
                <a:solidFill>
                  <a:srgbClr val="000000"/>
                </a:solidFill>
                <a:latin typeface="Josefin Sans"/>
                <a:ea typeface="Josefin Sans"/>
                <a:cs typeface="Josefin Sans"/>
                <a:sym typeface="Josefin Sans"/>
              </a:rPr>
              <a:t>Back</a:t>
            </a:r>
            <a:endParaRPr b="1" i="0" sz="600" u="none" cap="none" strike="noStrike">
              <a:solidFill>
                <a:srgbClr val="000000"/>
              </a:solidFill>
              <a:latin typeface="Josefin Sans"/>
              <a:ea typeface="Josefin Sans"/>
              <a:cs typeface="Josefin Sans"/>
              <a:sym typeface="Josefin Sans"/>
            </a:endParaRPr>
          </a:p>
        </p:txBody>
      </p:sp>
      <p:sp>
        <p:nvSpPr>
          <p:cNvPr id="447" name="Google Shape;447;p34"/>
          <p:cNvSpPr txBox="1"/>
          <p:nvPr/>
        </p:nvSpPr>
        <p:spPr>
          <a:xfrm>
            <a:off x="4040150" y="2373950"/>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Josefin Sans SemiBold"/>
                <a:ea typeface="Josefin Sans SemiBold"/>
                <a:cs typeface="Josefin Sans SemiBold"/>
                <a:sym typeface="Josefin Sans SemiBold"/>
              </a:rPr>
              <a:t>Room code</a:t>
            </a:r>
            <a:r>
              <a:rPr b="0" i="0" lang="en-GB" sz="1000" u="none" cap="none" strike="noStrike">
                <a:solidFill>
                  <a:srgbClr val="000000"/>
                </a:solidFill>
                <a:latin typeface="Josefin Sans SemiBold"/>
                <a:ea typeface="Josefin Sans SemiBold"/>
                <a:cs typeface="Josefin Sans SemiBold"/>
                <a:sym typeface="Josefin Sans SemiBold"/>
              </a:rPr>
              <a:t> ####</a:t>
            </a:r>
            <a:endParaRPr b="0" i="0" sz="1000" u="none" cap="none" strike="noStrike">
              <a:solidFill>
                <a:srgbClr val="000000"/>
              </a:solidFill>
              <a:latin typeface="Josefin Sans SemiBold"/>
              <a:ea typeface="Josefin Sans SemiBold"/>
              <a:cs typeface="Josefin Sans SemiBold"/>
              <a:sym typeface="Josefin Sans SemiBold"/>
            </a:endParaRPr>
          </a:p>
        </p:txBody>
      </p:sp>
      <p:sp>
        <p:nvSpPr>
          <p:cNvPr id="448" name="Google Shape;448;p34"/>
          <p:cNvSpPr txBox="1"/>
          <p:nvPr/>
        </p:nvSpPr>
        <p:spPr>
          <a:xfrm>
            <a:off x="5325663" y="2269363"/>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Continue</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449" name="Google Shape;449;p34"/>
          <p:cNvSpPr txBox="1"/>
          <p:nvPr/>
        </p:nvSpPr>
        <p:spPr>
          <a:xfrm>
            <a:off x="2944526" y="3590000"/>
            <a:ext cx="523500" cy="272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Edit</a:t>
            </a:r>
            <a:endParaRPr b="0" i="0" sz="600" u="none" cap="none" strike="noStrike">
              <a:solidFill>
                <a:srgbClr val="000000"/>
              </a:solidFill>
              <a:latin typeface="Poppins"/>
              <a:ea typeface="Poppins"/>
              <a:cs typeface="Poppins"/>
              <a:sym typeface="Poppins"/>
            </a:endParaRPr>
          </a:p>
        </p:txBody>
      </p:sp>
      <p:grpSp>
        <p:nvGrpSpPr>
          <p:cNvPr id="450" name="Google Shape;450;p34"/>
          <p:cNvGrpSpPr/>
          <p:nvPr/>
        </p:nvGrpSpPr>
        <p:grpSpPr>
          <a:xfrm>
            <a:off x="8407335" y="2730187"/>
            <a:ext cx="284064" cy="284064"/>
            <a:chOff x="7196048" y="1207475"/>
            <a:chExt cx="891599" cy="891599"/>
          </a:xfrm>
        </p:grpSpPr>
        <p:sp>
          <p:nvSpPr>
            <p:cNvPr id="451" name="Google Shape;451;p34"/>
            <p:cNvSpPr/>
            <p:nvPr/>
          </p:nvSpPr>
          <p:spPr>
            <a:xfrm>
              <a:off x="7326650" y="1337975"/>
              <a:ext cx="630600" cy="630600"/>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4"/>
            <p:cNvSpPr/>
            <p:nvPr/>
          </p:nvSpPr>
          <p:spPr>
            <a:xfrm rot="-2700000">
              <a:off x="7326620" y="1338047"/>
              <a:ext cx="630456" cy="630456"/>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4"/>
            <p:cNvSpPr/>
            <p:nvPr/>
          </p:nvSpPr>
          <p:spPr>
            <a:xfrm>
              <a:off x="7471882" y="1490942"/>
              <a:ext cx="339900" cy="339900"/>
            </a:xfrm>
            <a:prstGeom prst="ellipse">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4" name="Google Shape;454;p34"/>
          <p:cNvSpPr txBox="1"/>
          <p:nvPr/>
        </p:nvSpPr>
        <p:spPr>
          <a:xfrm>
            <a:off x="3050775" y="1197950"/>
            <a:ext cx="3043500" cy="112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Poppins"/>
                <a:ea typeface="Poppins"/>
                <a:cs typeface="Poppins"/>
                <a:sym typeface="Poppins"/>
              </a:rPr>
              <a:t>DOWNLOAD</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rPr b="0" i="0" lang="en-GB" sz="900" u="none" cap="none" strike="noStrike">
                <a:solidFill>
                  <a:schemeClr val="dk1"/>
                </a:solidFill>
                <a:latin typeface="Poppins"/>
                <a:ea typeface="Poppins"/>
                <a:cs typeface="Poppins"/>
                <a:sym typeface="Poppins"/>
              </a:rPr>
              <a:t>Free Ticket to Ride Companion app</a:t>
            </a:r>
            <a:endParaRPr b="0" i="0" sz="9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Poppins"/>
                <a:ea typeface="Poppins"/>
                <a:cs typeface="Poppins"/>
                <a:sym typeface="Poppins"/>
              </a:rPr>
              <a:t>- Install and launch the app on your mobile device</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Poppins"/>
                <a:ea typeface="Poppins"/>
                <a:cs typeface="Poppins"/>
                <a:sym typeface="Poppins"/>
              </a:rPr>
              <a:t>- When everyone has installed the app, press continue to begin setting up the game</a:t>
            </a:r>
            <a:endParaRPr b="0" i="0" sz="9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Poppins"/>
              <a:ea typeface="Poppins"/>
              <a:cs typeface="Poppins"/>
              <a:sym typeface="Poppins"/>
            </a:endParaRPr>
          </a:p>
        </p:txBody>
      </p:sp>
      <p:sp>
        <p:nvSpPr>
          <p:cNvPr id="455" name="Google Shape;455;p34"/>
          <p:cNvSpPr txBox="1"/>
          <p:nvPr/>
        </p:nvSpPr>
        <p:spPr>
          <a:xfrm>
            <a:off x="3050775" y="747475"/>
            <a:ext cx="2085300" cy="39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chemeClr val="lt1"/>
                </a:solidFill>
                <a:latin typeface="Poppins"/>
                <a:ea typeface="Poppins"/>
                <a:cs typeface="Poppins"/>
                <a:sym typeface="Poppins"/>
              </a:rPr>
              <a:t>Play Ticket to Ride around the big screen! To play, each player needs a mobile device with the </a:t>
            </a:r>
            <a:r>
              <a:rPr b="0" i="0" lang="en-GB" sz="700" u="sng" cap="none" strike="noStrike">
                <a:solidFill>
                  <a:schemeClr val="lt1"/>
                </a:solidFill>
                <a:latin typeface="Poppins"/>
                <a:ea typeface="Poppins"/>
                <a:cs typeface="Poppins"/>
                <a:sym typeface="Poppins"/>
              </a:rPr>
              <a:t>free</a:t>
            </a:r>
            <a:r>
              <a:rPr b="0" i="0" lang="en-GB" sz="700" u="none" cap="none" strike="noStrike">
                <a:solidFill>
                  <a:schemeClr val="lt1"/>
                </a:solidFill>
                <a:latin typeface="Poppins"/>
                <a:ea typeface="Poppins"/>
                <a:cs typeface="Poppins"/>
                <a:sym typeface="Poppins"/>
              </a:rPr>
              <a:t> official Ticket to Ride companion app installed. </a:t>
            </a:r>
            <a:endParaRPr b="0" i="0" sz="700" u="none" cap="none" strike="noStrike">
              <a:solidFill>
                <a:schemeClr val="lt1"/>
              </a:solidFill>
              <a:latin typeface="Poppins"/>
              <a:ea typeface="Poppins"/>
              <a:cs typeface="Poppins"/>
              <a:sym typeface="Poppins"/>
            </a:endParaRPr>
          </a:p>
        </p:txBody>
      </p:sp>
      <p:pic>
        <p:nvPicPr>
          <p:cNvPr id="456" name="Google Shape;456;p34"/>
          <p:cNvPicPr preferRelativeResize="0"/>
          <p:nvPr/>
        </p:nvPicPr>
        <p:blipFill rotWithShape="1">
          <a:blip r:embed="rId3">
            <a:alphaModFix/>
          </a:blip>
          <a:srcRect b="0" l="0" r="0" t="0"/>
          <a:stretch/>
        </p:blipFill>
        <p:spPr>
          <a:xfrm>
            <a:off x="5588075" y="1272700"/>
            <a:ext cx="431725" cy="431700"/>
          </a:xfrm>
          <a:prstGeom prst="rect">
            <a:avLst/>
          </a:prstGeom>
          <a:noFill/>
          <a:ln cap="flat" cmpd="sng" w="9525">
            <a:solidFill>
              <a:schemeClr val="dk1"/>
            </a:solidFill>
            <a:prstDash val="solid"/>
            <a:round/>
            <a:headEnd len="sm" w="sm" type="none"/>
            <a:tailEnd len="sm" w="sm" type="none"/>
          </a:ln>
        </p:spPr>
      </p:pic>
      <p:sp>
        <p:nvSpPr>
          <p:cNvPr id="457" name="Google Shape;457;p34"/>
          <p:cNvSpPr/>
          <p:nvPr/>
        </p:nvSpPr>
        <p:spPr>
          <a:xfrm flipH="1">
            <a:off x="2944525" y="2419900"/>
            <a:ext cx="451200" cy="106200"/>
          </a:xfrm>
          <a:prstGeom prst="homePlate">
            <a:avLst>
              <a:gd fmla="val 73443" name="adj"/>
            </a:avLst>
          </a:prstGeom>
          <a:solidFill>
            <a:srgbClr val="B7B7B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Back</a:t>
            </a:r>
            <a:endParaRPr b="0" i="0" sz="600" u="none" cap="none" strike="noStrike">
              <a:solidFill>
                <a:srgbClr val="000000"/>
              </a:solidFill>
              <a:latin typeface="Poppins"/>
              <a:ea typeface="Poppins"/>
              <a:cs typeface="Poppins"/>
              <a:sym typeface="Poppins"/>
            </a:endParaRPr>
          </a:p>
        </p:txBody>
      </p:sp>
      <p:sp>
        <p:nvSpPr>
          <p:cNvPr id="458" name="Google Shape;458;p34"/>
          <p:cNvSpPr txBox="1"/>
          <p:nvPr/>
        </p:nvSpPr>
        <p:spPr>
          <a:xfrm>
            <a:off x="4040150" y="2373950"/>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Room code</a:t>
            </a:r>
            <a:r>
              <a:rPr b="0" i="0" lang="en-GB" sz="800" u="none" cap="none" strike="noStrike">
                <a:solidFill>
                  <a:srgbClr val="000000"/>
                </a:solidFill>
                <a:latin typeface="Poppins"/>
                <a:ea typeface="Poppins"/>
                <a:cs typeface="Poppins"/>
                <a:sym typeface="Poppins"/>
              </a:rPr>
              <a:t> </a:t>
            </a:r>
            <a:r>
              <a:rPr b="0" i="0" lang="en-GB" sz="700" u="none" cap="none" strike="noStrike">
                <a:solidFill>
                  <a:srgbClr val="000000"/>
                </a:solidFill>
                <a:latin typeface="Poppins"/>
                <a:ea typeface="Poppins"/>
                <a:cs typeface="Poppins"/>
                <a:sym typeface="Poppins"/>
              </a:rPr>
              <a:t>####</a:t>
            </a:r>
            <a:endParaRPr b="0" i="0" sz="700" u="none" cap="none" strike="noStrike">
              <a:solidFill>
                <a:srgbClr val="000000"/>
              </a:solidFill>
              <a:latin typeface="Poppins"/>
              <a:ea typeface="Poppins"/>
              <a:cs typeface="Poppins"/>
              <a:sym typeface="Poppins"/>
            </a:endParaRPr>
          </a:p>
        </p:txBody>
      </p:sp>
      <p:sp>
        <p:nvSpPr>
          <p:cNvPr id="459" name="Google Shape;459;p34"/>
          <p:cNvSpPr txBox="1"/>
          <p:nvPr/>
        </p:nvSpPr>
        <p:spPr>
          <a:xfrm>
            <a:off x="6408975" y="685425"/>
            <a:ext cx="2366700" cy="193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460" name="Google Shape;460;p34"/>
          <p:cNvSpPr txBox="1"/>
          <p:nvPr/>
        </p:nvSpPr>
        <p:spPr>
          <a:xfrm>
            <a:off x="5325663" y="2269363"/>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a:ea typeface="Poppins"/>
                <a:cs typeface="Poppins"/>
                <a:sym typeface="Poppins"/>
              </a:rPr>
              <a:t>Play!</a:t>
            </a:r>
            <a:endParaRPr b="0" i="0" sz="900" u="none" cap="none" strike="noStrike">
              <a:solidFill>
                <a:srgbClr val="000000"/>
              </a:solidFill>
              <a:latin typeface="Poppins"/>
              <a:ea typeface="Poppins"/>
              <a:cs typeface="Poppins"/>
              <a:sym typeface="Poppins"/>
            </a:endParaRPr>
          </a:p>
        </p:txBody>
      </p:sp>
      <p:sp>
        <p:nvSpPr>
          <p:cNvPr id="461" name="Google Shape;461;p34"/>
          <p:cNvSpPr/>
          <p:nvPr/>
        </p:nvSpPr>
        <p:spPr>
          <a:xfrm>
            <a:off x="5325550" y="878900"/>
            <a:ext cx="106200" cy="1062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4"/>
          <p:cNvSpPr/>
          <p:nvPr/>
        </p:nvSpPr>
        <p:spPr>
          <a:xfrm>
            <a:off x="5782750" y="878900"/>
            <a:ext cx="106200" cy="106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4"/>
          <p:cNvSpPr/>
          <p:nvPr/>
        </p:nvSpPr>
        <p:spPr>
          <a:xfrm>
            <a:off x="5935150" y="878900"/>
            <a:ext cx="106200" cy="106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4"/>
          <p:cNvSpPr txBox="1"/>
          <p:nvPr/>
        </p:nvSpPr>
        <p:spPr>
          <a:xfrm>
            <a:off x="5272600" y="685425"/>
            <a:ext cx="821700" cy="20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Poppins"/>
                <a:ea typeface="Poppins"/>
                <a:cs typeface="Poppins"/>
                <a:sym typeface="Poppins"/>
              </a:rPr>
              <a:t>Players</a:t>
            </a:r>
            <a:endParaRPr b="0" i="0" sz="600" u="none" cap="none" strike="noStrike">
              <a:solidFill>
                <a:srgbClr val="EFEFEF"/>
              </a:solidFill>
              <a:latin typeface="Poppins"/>
              <a:ea typeface="Poppins"/>
              <a:cs typeface="Poppins"/>
              <a:sym typeface="Poppins"/>
            </a:endParaRPr>
          </a:p>
        </p:txBody>
      </p:sp>
      <p:sp>
        <p:nvSpPr>
          <p:cNvPr id="465" name="Google Shape;465;p34"/>
          <p:cNvSpPr/>
          <p:nvPr/>
        </p:nvSpPr>
        <p:spPr>
          <a:xfrm>
            <a:off x="5477950" y="878900"/>
            <a:ext cx="106200" cy="1062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4"/>
          <p:cNvSpPr/>
          <p:nvPr/>
        </p:nvSpPr>
        <p:spPr>
          <a:xfrm>
            <a:off x="5630350" y="878900"/>
            <a:ext cx="106200" cy="1062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4"/>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468" name="Google Shape;468;p34"/>
          <p:cNvSpPr/>
          <p:nvPr/>
        </p:nvSpPr>
        <p:spPr>
          <a:xfrm>
            <a:off x="2854175" y="659050"/>
            <a:ext cx="3606900" cy="19608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469" name="Google Shape;469;p34"/>
          <p:cNvSpPr txBox="1"/>
          <p:nvPr/>
        </p:nvSpPr>
        <p:spPr>
          <a:xfrm>
            <a:off x="3215925" y="1094414"/>
            <a:ext cx="464700" cy="115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Josefin Sans SemiBold"/>
                <a:ea typeface="Josefin Sans SemiBold"/>
                <a:cs typeface="Josefin Sans SemiBold"/>
                <a:sym typeface="Josefin Sans SemiBold"/>
              </a:rPr>
              <a:t>Char 1</a:t>
            </a:r>
            <a:endParaRPr b="0" i="0" sz="800" u="none" cap="none" strike="noStrike">
              <a:solidFill>
                <a:srgbClr val="000000"/>
              </a:solidFill>
              <a:latin typeface="Josefin Sans SemiBold"/>
              <a:ea typeface="Josefin Sans SemiBold"/>
              <a:cs typeface="Josefin Sans SemiBold"/>
              <a:sym typeface="Josefin Sans SemiBold"/>
            </a:endParaRPr>
          </a:p>
        </p:txBody>
      </p:sp>
      <p:sp>
        <p:nvSpPr>
          <p:cNvPr id="470" name="Google Shape;470;p34"/>
          <p:cNvSpPr txBox="1"/>
          <p:nvPr/>
        </p:nvSpPr>
        <p:spPr>
          <a:xfrm>
            <a:off x="3836586" y="1094414"/>
            <a:ext cx="464700" cy="115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Josefin Sans SemiBold"/>
                <a:ea typeface="Josefin Sans SemiBold"/>
                <a:cs typeface="Josefin Sans SemiBold"/>
                <a:sym typeface="Josefin Sans SemiBold"/>
              </a:rPr>
              <a:t>Char2</a:t>
            </a:r>
            <a:endParaRPr b="0" i="0" sz="800" u="none" cap="none" strike="noStrike">
              <a:solidFill>
                <a:srgbClr val="000000"/>
              </a:solidFill>
              <a:latin typeface="Josefin Sans SemiBold"/>
              <a:ea typeface="Josefin Sans SemiBold"/>
              <a:cs typeface="Josefin Sans SemiBold"/>
              <a:sym typeface="Josefin Sans SemiBold"/>
            </a:endParaRPr>
          </a:p>
        </p:txBody>
      </p:sp>
      <p:sp>
        <p:nvSpPr>
          <p:cNvPr id="471" name="Google Shape;471;p34"/>
          <p:cNvSpPr txBox="1"/>
          <p:nvPr/>
        </p:nvSpPr>
        <p:spPr>
          <a:xfrm>
            <a:off x="4457247" y="1094414"/>
            <a:ext cx="464700" cy="115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Josefin Sans SemiBold"/>
                <a:ea typeface="Josefin Sans SemiBold"/>
                <a:cs typeface="Josefin Sans SemiBold"/>
                <a:sym typeface="Josefin Sans SemiBold"/>
              </a:rPr>
              <a:t>Char 3</a:t>
            </a:r>
            <a:endParaRPr b="0" i="0" sz="800" u="none" cap="none" strike="noStrike">
              <a:solidFill>
                <a:srgbClr val="000000"/>
              </a:solidFill>
              <a:latin typeface="Josefin Sans SemiBold"/>
              <a:ea typeface="Josefin Sans SemiBold"/>
              <a:cs typeface="Josefin Sans SemiBold"/>
              <a:sym typeface="Josefin Sans SemiBold"/>
            </a:endParaRPr>
          </a:p>
        </p:txBody>
      </p:sp>
      <p:sp>
        <p:nvSpPr>
          <p:cNvPr id="472" name="Google Shape;472;p34"/>
          <p:cNvSpPr txBox="1"/>
          <p:nvPr/>
        </p:nvSpPr>
        <p:spPr>
          <a:xfrm>
            <a:off x="5077908" y="1094414"/>
            <a:ext cx="464700" cy="115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Josefin Sans SemiBold"/>
                <a:ea typeface="Josefin Sans SemiBold"/>
                <a:cs typeface="Josefin Sans SemiBold"/>
                <a:sym typeface="Josefin Sans SemiBold"/>
              </a:rPr>
              <a:t>Char 4</a:t>
            </a:r>
            <a:endParaRPr b="0" i="0" sz="800" u="none" cap="none" strike="noStrike">
              <a:solidFill>
                <a:srgbClr val="000000"/>
              </a:solidFill>
              <a:latin typeface="Josefin Sans SemiBold"/>
              <a:ea typeface="Josefin Sans SemiBold"/>
              <a:cs typeface="Josefin Sans SemiBold"/>
              <a:sym typeface="Josefin Sans SemiBold"/>
            </a:endParaRPr>
          </a:p>
        </p:txBody>
      </p:sp>
      <p:sp>
        <p:nvSpPr>
          <p:cNvPr id="473" name="Google Shape;473;p34"/>
          <p:cNvSpPr txBox="1"/>
          <p:nvPr/>
        </p:nvSpPr>
        <p:spPr>
          <a:xfrm>
            <a:off x="5698570" y="1094414"/>
            <a:ext cx="464700" cy="115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Josefin Sans SemiBold"/>
                <a:ea typeface="Josefin Sans SemiBold"/>
                <a:cs typeface="Josefin Sans SemiBold"/>
                <a:sym typeface="Josefin Sans SemiBold"/>
              </a:rPr>
              <a:t>Char 5</a:t>
            </a:r>
            <a:endParaRPr b="0" i="0" sz="800" u="none" cap="none" strike="noStrike">
              <a:solidFill>
                <a:srgbClr val="000000"/>
              </a:solidFill>
              <a:latin typeface="Josefin Sans SemiBold"/>
              <a:ea typeface="Josefin Sans SemiBold"/>
              <a:cs typeface="Josefin Sans SemiBold"/>
              <a:sym typeface="Josefin Sans SemiBold"/>
            </a:endParaRPr>
          </a:p>
        </p:txBody>
      </p:sp>
      <p:sp>
        <p:nvSpPr>
          <p:cNvPr id="474" name="Google Shape;474;p34"/>
          <p:cNvSpPr/>
          <p:nvPr/>
        </p:nvSpPr>
        <p:spPr>
          <a:xfrm>
            <a:off x="3213260" y="2035538"/>
            <a:ext cx="464700" cy="212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Host</a:t>
            </a:r>
            <a:endParaRPr b="0" i="0" sz="700" u="none" cap="none" strike="noStrike">
              <a:solidFill>
                <a:srgbClr val="000000"/>
              </a:solidFill>
              <a:latin typeface="Poppins"/>
              <a:ea typeface="Poppins"/>
              <a:cs typeface="Poppins"/>
              <a:sym typeface="Poppins"/>
            </a:endParaRPr>
          </a:p>
        </p:txBody>
      </p:sp>
      <p:sp>
        <p:nvSpPr>
          <p:cNvPr id="475" name="Google Shape;475;p34"/>
          <p:cNvSpPr/>
          <p:nvPr/>
        </p:nvSpPr>
        <p:spPr>
          <a:xfrm>
            <a:off x="3836595" y="2035538"/>
            <a:ext cx="464700" cy="212700"/>
          </a:xfrm>
          <a:prstGeom prst="rect">
            <a:avLst/>
          </a:prstGeom>
          <a:solidFill>
            <a:srgbClr val="CCCCCC"/>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Difficulty</a:t>
            </a:r>
            <a:endParaRPr b="0" i="0" sz="400" u="none" cap="none" strike="noStrike">
              <a:solidFill>
                <a:srgbClr val="000000"/>
              </a:solidFill>
              <a:latin typeface="Poppins"/>
              <a:ea typeface="Poppins"/>
              <a:cs typeface="Poppins"/>
              <a:sym typeface="Poppins"/>
            </a:endParaRPr>
          </a:p>
        </p:txBody>
      </p:sp>
      <p:sp>
        <p:nvSpPr>
          <p:cNvPr id="476" name="Google Shape;476;p34"/>
          <p:cNvSpPr/>
          <p:nvPr/>
        </p:nvSpPr>
        <p:spPr>
          <a:xfrm>
            <a:off x="4455914" y="2035538"/>
            <a:ext cx="464700" cy="212700"/>
          </a:xfrm>
          <a:prstGeom prst="rect">
            <a:avLst/>
          </a:prstGeom>
          <a:solidFill>
            <a:srgbClr val="CCCCCC"/>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chemeClr val="dk1"/>
                </a:solidFill>
                <a:latin typeface="Poppins"/>
                <a:ea typeface="Poppins"/>
                <a:cs typeface="Poppins"/>
                <a:sym typeface="Poppins"/>
              </a:rPr>
              <a:t>Difficulty</a:t>
            </a:r>
            <a:endParaRPr b="0" i="0" sz="700" u="none" cap="none" strike="noStrike">
              <a:solidFill>
                <a:srgbClr val="000000"/>
              </a:solidFill>
              <a:latin typeface="Poppins"/>
              <a:ea typeface="Poppins"/>
              <a:cs typeface="Poppins"/>
              <a:sym typeface="Poppins"/>
            </a:endParaRPr>
          </a:p>
        </p:txBody>
      </p:sp>
      <p:sp>
        <p:nvSpPr>
          <p:cNvPr id="477" name="Google Shape;477;p34"/>
          <p:cNvSpPr txBox="1"/>
          <p:nvPr/>
        </p:nvSpPr>
        <p:spPr>
          <a:xfrm>
            <a:off x="3864867" y="757627"/>
            <a:ext cx="1643100" cy="14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lt1"/>
                </a:solidFill>
                <a:latin typeface="Poppins"/>
                <a:ea typeface="Poppins"/>
                <a:cs typeface="Poppins"/>
                <a:sym typeface="Poppins"/>
              </a:rPr>
              <a:t>Set Up Your Game</a:t>
            </a:r>
            <a:endParaRPr b="0" i="0" sz="900" u="none" cap="none" strike="noStrike">
              <a:solidFill>
                <a:schemeClr val="lt1"/>
              </a:solidFill>
              <a:latin typeface="Poppins"/>
              <a:ea typeface="Poppins"/>
              <a:cs typeface="Poppins"/>
              <a:sym typeface="Poppins"/>
            </a:endParaRPr>
          </a:p>
        </p:txBody>
      </p:sp>
      <p:sp>
        <p:nvSpPr>
          <p:cNvPr id="478" name="Google Shape;478;p34"/>
          <p:cNvSpPr/>
          <p:nvPr/>
        </p:nvSpPr>
        <p:spPr>
          <a:xfrm flipH="1">
            <a:off x="2916105" y="719717"/>
            <a:ext cx="631500" cy="1608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Back</a:t>
            </a:r>
            <a:endParaRPr b="0" i="0" sz="700" u="none" cap="none" strike="noStrike">
              <a:solidFill>
                <a:srgbClr val="000000"/>
              </a:solidFill>
              <a:latin typeface="Poppins"/>
              <a:ea typeface="Poppins"/>
              <a:cs typeface="Poppins"/>
              <a:sym typeface="Poppins"/>
            </a:endParaRPr>
          </a:p>
        </p:txBody>
      </p:sp>
      <p:sp>
        <p:nvSpPr>
          <p:cNvPr id="479" name="Google Shape;479;p34"/>
          <p:cNvSpPr txBox="1"/>
          <p:nvPr/>
        </p:nvSpPr>
        <p:spPr>
          <a:xfrm>
            <a:off x="5624493" y="2339886"/>
            <a:ext cx="732000" cy="207900"/>
          </a:xfrm>
          <a:prstGeom prst="rect">
            <a:avLst/>
          </a:prstGeom>
          <a:solidFill>
            <a:srgbClr val="CCCC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Play!</a:t>
            </a:r>
            <a:endParaRPr b="0" i="0" sz="800" u="none" cap="none" strike="noStrike">
              <a:solidFill>
                <a:srgbClr val="000000"/>
              </a:solidFill>
              <a:latin typeface="Poppins Medium"/>
              <a:ea typeface="Poppins Medium"/>
              <a:cs typeface="Poppins Medium"/>
              <a:sym typeface="Poppins Medium"/>
            </a:endParaRPr>
          </a:p>
        </p:txBody>
      </p:sp>
      <p:sp>
        <p:nvSpPr>
          <p:cNvPr id="480" name="Google Shape;480;p34"/>
          <p:cNvSpPr txBox="1"/>
          <p:nvPr/>
        </p:nvSpPr>
        <p:spPr>
          <a:xfrm>
            <a:off x="3035733" y="2339886"/>
            <a:ext cx="732000" cy="207900"/>
          </a:xfrm>
          <a:prstGeom prst="rect">
            <a:avLst/>
          </a:prstGeom>
          <a:solidFill>
            <a:srgbClr val="CCCC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Medium"/>
                <a:ea typeface="Poppins Medium"/>
                <a:cs typeface="Poppins Medium"/>
                <a:sym typeface="Poppins Medium"/>
              </a:rPr>
              <a:t>Select Map</a:t>
            </a:r>
            <a:endParaRPr b="0" i="0" sz="700" u="none" cap="none" strike="noStrike">
              <a:solidFill>
                <a:srgbClr val="000000"/>
              </a:solidFill>
              <a:latin typeface="Poppins Medium"/>
              <a:ea typeface="Poppins Medium"/>
              <a:cs typeface="Poppins Medium"/>
              <a:sym typeface="Poppins Medium"/>
            </a:endParaRPr>
          </a:p>
        </p:txBody>
      </p:sp>
      <p:sp>
        <p:nvSpPr>
          <p:cNvPr id="481" name="Google Shape;481;p34"/>
          <p:cNvSpPr txBox="1"/>
          <p:nvPr/>
        </p:nvSpPr>
        <p:spPr>
          <a:xfrm>
            <a:off x="3897615" y="2339886"/>
            <a:ext cx="732000" cy="207900"/>
          </a:xfrm>
          <a:prstGeom prst="rect">
            <a:avLst/>
          </a:prstGeom>
          <a:solidFill>
            <a:srgbClr val="CCCC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Medium"/>
                <a:ea typeface="Poppins Medium"/>
                <a:cs typeface="Poppins Medium"/>
                <a:sym typeface="Poppins Medium"/>
              </a:rPr>
              <a:t>Change Turn Length</a:t>
            </a:r>
            <a:endParaRPr b="0" i="0" sz="500" u="none" cap="none" strike="noStrike">
              <a:solidFill>
                <a:srgbClr val="000000"/>
              </a:solidFill>
              <a:latin typeface="Poppins Medium"/>
              <a:ea typeface="Poppins Medium"/>
              <a:cs typeface="Poppins Medium"/>
              <a:sym typeface="Poppins Medium"/>
            </a:endParaRPr>
          </a:p>
        </p:txBody>
      </p:sp>
      <p:grpSp>
        <p:nvGrpSpPr>
          <p:cNvPr id="482" name="Google Shape;482;p34"/>
          <p:cNvGrpSpPr/>
          <p:nvPr/>
        </p:nvGrpSpPr>
        <p:grpSpPr>
          <a:xfrm>
            <a:off x="3442939" y="1318726"/>
            <a:ext cx="296335" cy="278627"/>
            <a:chOff x="351650" y="3502238"/>
            <a:chExt cx="321300" cy="302100"/>
          </a:xfrm>
        </p:grpSpPr>
        <p:sp>
          <p:nvSpPr>
            <p:cNvPr id="483" name="Google Shape;483;p34"/>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484" name="Google Shape;484;p34"/>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i</a:t>
              </a:r>
              <a:endParaRPr b="0" i="0" sz="500" u="none" cap="none" strike="noStrike">
                <a:solidFill>
                  <a:srgbClr val="000000"/>
                </a:solidFill>
                <a:latin typeface="Arial"/>
                <a:ea typeface="Arial"/>
                <a:cs typeface="Arial"/>
                <a:sym typeface="Arial"/>
              </a:endParaRPr>
            </a:p>
          </p:txBody>
        </p:sp>
      </p:grpSp>
      <p:grpSp>
        <p:nvGrpSpPr>
          <p:cNvPr id="485" name="Google Shape;485;p34"/>
          <p:cNvGrpSpPr/>
          <p:nvPr/>
        </p:nvGrpSpPr>
        <p:grpSpPr>
          <a:xfrm>
            <a:off x="5300736" y="1322668"/>
            <a:ext cx="296335" cy="278627"/>
            <a:chOff x="351650" y="3502238"/>
            <a:chExt cx="321300" cy="302100"/>
          </a:xfrm>
        </p:grpSpPr>
        <p:sp>
          <p:nvSpPr>
            <p:cNvPr id="486" name="Google Shape;486;p34"/>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487" name="Google Shape;487;p34"/>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i</a:t>
              </a:r>
              <a:endParaRPr b="0" i="0" sz="500" u="none" cap="none" strike="noStrike">
                <a:solidFill>
                  <a:srgbClr val="000000"/>
                </a:solidFill>
                <a:latin typeface="Arial"/>
                <a:ea typeface="Arial"/>
                <a:cs typeface="Arial"/>
                <a:sym typeface="Arial"/>
              </a:endParaRPr>
            </a:p>
          </p:txBody>
        </p:sp>
      </p:grpSp>
      <p:grpSp>
        <p:nvGrpSpPr>
          <p:cNvPr id="488" name="Google Shape;488;p34"/>
          <p:cNvGrpSpPr/>
          <p:nvPr/>
        </p:nvGrpSpPr>
        <p:grpSpPr>
          <a:xfrm>
            <a:off x="5928310" y="1322668"/>
            <a:ext cx="296335" cy="278627"/>
            <a:chOff x="351650" y="3502238"/>
            <a:chExt cx="321300" cy="302100"/>
          </a:xfrm>
        </p:grpSpPr>
        <p:sp>
          <p:nvSpPr>
            <p:cNvPr id="489" name="Google Shape;489;p34"/>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490" name="Google Shape;490;p34"/>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i</a:t>
              </a:r>
              <a:endParaRPr b="0" i="0" sz="500" u="none" cap="none" strike="noStrike">
                <a:solidFill>
                  <a:srgbClr val="000000"/>
                </a:solidFill>
                <a:latin typeface="Arial"/>
                <a:ea typeface="Arial"/>
                <a:cs typeface="Arial"/>
                <a:sym typeface="Arial"/>
              </a:endParaRPr>
            </a:p>
          </p:txBody>
        </p:sp>
      </p:grpSp>
      <p:sp>
        <p:nvSpPr>
          <p:cNvPr id="491" name="Google Shape;491;p34"/>
          <p:cNvSpPr/>
          <p:nvPr/>
        </p:nvSpPr>
        <p:spPr>
          <a:xfrm>
            <a:off x="5077909" y="2062656"/>
            <a:ext cx="464400" cy="185700"/>
          </a:xfrm>
          <a:prstGeom prst="rect">
            <a:avLst/>
          </a:prstGeom>
          <a:solidFill>
            <a:srgbClr val="CCCCCC"/>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chemeClr val="dk1"/>
                </a:solidFill>
                <a:latin typeface="Poppins"/>
                <a:ea typeface="Poppins"/>
                <a:cs typeface="Poppins"/>
                <a:sym typeface="Poppins"/>
              </a:rPr>
              <a:t>Difficulty</a:t>
            </a:r>
            <a:endParaRPr b="0" i="0" sz="700" u="none" cap="none" strike="noStrike">
              <a:solidFill>
                <a:srgbClr val="000000"/>
              </a:solidFill>
              <a:latin typeface="Poppins"/>
              <a:ea typeface="Poppins"/>
              <a:cs typeface="Poppins"/>
              <a:sym typeface="Poppins"/>
            </a:endParaRPr>
          </a:p>
        </p:txBody>
      </p:sp>
      <p:sp>
        <p:nvSpPr>
          <p:cNvPr id="492" name="Google Shape;492;p34"/>
          <p:cNvSpPr/>
          <p:nvPr/>
        </p:nvSpPr>
        <p:spPr>
          <a:xfrm>
            <a:off x="5699186" y="2062656"/>
            <a:ext cx="464400" cy="185700"/>
          </a:xfrm>
          <a:prstGeom prst="rect">
            <a:avLst/>
          </a:prstGeom>
          <a:solidFill>
            <a:srgbClr val="CCCCCC"/>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chemeClr val="dk1"/>
                </a:solidFill>
                <a:latin typeface="Poppins"/>
                <a:ea typeface="Poppins"/>
                <a:cs typeface="Poppins"/>
                <a:sym typeface="Poppins"/>
              </a:rPr>
              <a:t>Difficulty</a:t>
            </a:r>
            <a:endParaRPr b="0" i="0" sz="700" u="none" cap="none" strike="noStrike">
              <a:solidFill>
                <a:srgbClr val="000000"/>
              </a:solidFill>
              <a:latin typeface="Poppins"/>
              <a:ea typeface="Poppins"/>
              <a:cs typeface="Poppins"/>
              <a:sym typeface="Poppins"/>
            </a:endParaRPr>
          </a:p>
        </p:txBody>
      </p:sp>
      <p:sp>
        <p:nvSpPr>
          <p:cNvPr id="493" name="Google Shape;493;p34"/>
          <p:cNvSpPr txBox="1"/>
          <p:nvPr/>
        </p:nvSpPr>
        <p:spPr>
          <a:xfrm>
            <a:off x="5407600" y="659050"/>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Josefin Sans SemiBold"/>
                <a:ea typeface="Josefin Sans SemiBold"/>
                <a:cs typeface="Josefin Sans SemiBold"/>
                <a:sym typeface="Josefin Sans SemiBold"/>
              </a:rPr>
              <a:t>Room code</a:t>
            </a:r>
            <a:r>
              <a:rPr b="0" i="0" lang="en-GB" sz="1000" u="none" cap="none" strike="noStrike">
                <a:solidFill>
                  <a:srgbClr val="000000"/>
                </a:solidFill>
                <a:latin typeface="Josefin Sans SemiBold"/>
                <a:ea typeface="Josefin Sans SemiBold"/>
                <a:cs typeface="Josefin Sans SemiBold"/>
                <a:sym typeface="Josefin Sans SemiBold"/>
              </a:rPr>
              <a:t> ####</a:t>
            </a:r>
            <a:endParaRPr b="0" i="0" sz="1000" u="none" cap="none" strike="noStrike">
              <a:solidFill>
                <a:srgbClr val="000000"/>
              </a:solidFill>
              <a:latin typeface="Josefin Sans SemiBold"/>
              <a:ea typeface="Josefin Sans SemiBold"/>
              <a:cs typeface="Josefin Sans SemiBold"/>
              <a:sym typeface="Josefin Sans SemiBold"/>
            </a:endParaRPr>
          </a:p>
        </p:txBody>
      </p:sp>
      <p:sp>
        <p:nvSpPr>
          <p:cNvPr id="494" name="Google Shape;494;p34"/>
          <p:cNvSpPr txBox="1"/>
          <p:nvPr/>
        </p:nvSpPr>
        <p:spPr>
          <a:xfrm>
            <a:off x="1766324" y="4007125"/>
            <a:ext cx="1309800" cy="207900"/>
          </a:xfrm>
          <a:prstGeom prst="rect">
            <a:avLst/>
          </a:prstGeom>
          <a:solidFill>
            <a:srgbClr val="CCCC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Continue</a:t>
            </a:r>
            <a:endParaRPr b="0" i="0" sz="800" u="none" cap="none" strike="noStrike">
              <a:solidFill>
                <a:srgbClr val="000000"/>
              </a:solidFill>
              <a:latin typeface="Poppins Medium"/>
              <a:ea typeface="Poppins Medium"/>
              <a:cs typeface="Poppins Medium"/>
              <a:sym typeface="Poppins Medium"/>
            </a:endParaRPr>
          </a:p>
        </p:txBody>
      </p:sp>
      <p:sp>
        <p:nvSpPr>
          <p:cNvPr id="495" name="Google Shape;495;p34"/>
          <p:cNvSpPr txBox="1"/>
          <p:nvPr/>
        </p:nvSpPr>
        <p:spPr>
          <a:xfrm>
            <a:off x="5823800" y="3499850"/>
            <a:ext cx="2133900" cy="4527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Username</a:t>
            </a:r>
            <a:endParaRPr b="0" i="0" sz="1000" u="none" cap="none" strike="noStrike">
              <a:solidFill>
                <a:srgbClr val="000000"/>
              </a:solidFill>
              <a:latin typeface="Poppins"/>
              <a:ea typeface="Poppins"/>
              <a:cs typeface="Poppins"/>
              <a:sym typeface="Poppins"/>
            </a:endParaRPr>
          </a:p>
        </p:txBody>
      </p:sp>
      <p:sp>
        <p:nvSpPr>
          <p:cNvPr id="496" name="Google Shape;496;p34"/>
          <p:cNvSpPr txBox="1"/>
          <p:nvPr/>
        </p:nvSpPr>
        <p:spPr>
          <a:xfrm>
            <a:off x="7414051" y="3606875"/>
            <a:ext cx="523500" cy="272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Edit</a:t>
            </a:r>
            <a:endParaRPr b="0" i="0" sz="600" u="none" cap="none" strike="noStrike">
              <a:solidFill>
                <a:srgbClr val="000000"/>
              </a:solidFill>
              <a:latin typeface="Poppins"/>
              <a:ea typeface="Poppins"/>
              <a:cs typeface="Poppins"/>
              <a:sym typeface="Poppins"/>
            </a:endParaRPr>
          </a:p>
        </p:txBody>
      </p:sp>
      <p:sp>
        <p:nvSpPr>
          <p:cNvPr id="497" name="Google Shape;497;p34"/>
          <p:cNvSpPr txBox="1"/>
          <p:nvPr/>
        </p:nvSpPr>
        <p:spPr>
          <a:xfrm>
            <a:off x="6235849" y="4024000"/>
            <a:ext cx="1309800" cy="207900"/>
          </a:xfrm>
          <a:prstGeom prst="rect">
            <a:avLst/>
          </a:prstGeom>
          <a:solidFill>
            <a:srgbClr val="CCCC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Continue</a:t>
            </a:r>
            <a:endParaRPr b="0" i="0" sz="800" u="none" cap="none" strike="noStrike">
              <a:solidFill>
                <a:srgbClr val="000000"/>
              </a:solidFill>
              <a:latin typeface="Poppins Medium"/>
              <a:ea typeface="Poppins Medium"/>
              <a:cs typeface="Poppins Medium"/>
              <a:sym typeface="Poppi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7"/>
          <p:cNvSpPr txBox="1"/>
          <p:nvPr>
            <p:ph type="ctrTitle"/>
          </p:nvPr>
        </p:nvSpPr>
        <p:spPr>
          <a:xfrm>
            <a:off x="311708" y="723725"/>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t/>
            </a:r>
            <a:endParaRPr/>
          </a:p>
        </p:txBody>
      </p:sp>
      <p:sp>
        <p:nvSpPr>
          <p:cNvPr id="146" name="Google Shape;146;p1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t/>
            </a:r>
            <a:endParaRPr/>
          </a:p>
        </p:txBody>
      </p:sp>
      <p:pic>
        <p:nvPicPr>
          <p:cNvPr id="147" name="Google Shape;147;p17"/>
          <p:cNvPicPr preferRelativeResize="0"/>
          <p:nvPr/>
        </p:nvPicPr>
        <p:blipFill rotWithShape="1">
          <a:blip r:embed="rId3">
            <a:alphaModFix/>
          </a:blip>
          <a:srcRect b="1018" l="0" r="0" t="1017"/>
          <a:stretch/>
        </p:blipFill>
        <p:spPr>
          <a:xfrm>
            <a:off x="0" y="0"/>
            <a:ext cx="9144003" cy="51435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5"/>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35"/>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5"/>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505" name="Google Shape;505;p35"/>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35"/>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507" name="Google Shape;507;p35"/>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508" name="Google Shape;508;p35"/>
          <p:cNvSpPr/>
          <p:nvPr/>
        </p:nvSpPr>
        <p:spPr>
          <a:xfrm>
            <a:off x="285450" y="633025"/>
            <a:ext cx="24861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Poppins Medium"/>
                <a:ea typeface="Poppins Medium"/>
                <a:cs typeface="Poppins Medium"/>
                <a:sym typeface="Poppins Medium"/>
              </a:rPr>
              <a:t>The host player makes the selection of the board using the controller or mouse and keyboard.</a:t>
            </a:r>
            <a:br>
              <a:rPr b="0" i="0" lang="en-GB" sz="1200" u="none" cap="none" strike="noStrike">
                <a:solidFill>
                  <a:schemeClr val="dk1"/>
                </a:solidFill>
                <a:latin typeface="Poppins Medium"/>
                <a:ea typeface="Poppins Medium"/>
                <a:cs typeface="Poppins Medium"/>
                <a:sym typeface="Poppins Medium"/>
              </a:rPr>
            </a:br>
            <a:br>
              <a:rPr b="0" i="0" lang="en-GB" sz="1200" u="none" cap="none" strike="noStrike">
                <a:solidFill>
                  <a:schemeClr val="dk1"/>
                </a:solidFill>
                <a:latin typeface="Poppins Medium"/>
                <a:ea typeface="Poppins Medium"/>
                <a:cs typeface="Poppins Medium"/>
                <a:sym typeface="Poppins Medium"/>
              </a:rPr>
            </a:br>
            <a:r>
              <a:rPr b="0" i="0" lang="en-GB" sz="1200" u="none" cap="none" strike="noStrike">
                <a:solidFill>
                  <a:schemeClr val="dk1"/>
                </a:solidFill>
                <a:latin typeface="Poppins Medium"/>
                <a:ea typeface="Poppins Medium"/>
                <a:cs typeface="Poppins Medium"/>
                <a:sym typeface="Poppins Medium"/>
              </a:rPr>
              <a:t>Advancing beyond this screen creates a Companion App lobby.</a:t>
            </a:r>
            <a:endParaRPr b="0" i="0" sz="1200" u="none" cap="none" strike="noStrike">
              <a:solidFill>
                <a:schemeClr val="dk1"/>
              </a:solidFill>
              <a:latin typeface="Poppins Medium"/>
              <a:ea typeface="Poppins Medium"/>
              <a:cs typeface="Poppins Medium"/>
              <a:sym typeface="Poppins Medium"/>
            </a:endParaRPr>
          </a:p>
        </p:txBody>
      </p:sp>
      <p:sp>
        <p:nvSpPr>
          <p:cNvPr id="509" name="Google Shape;509;p35"/>
          <p:cNvSpPr txBox="1"/>
          <p:nvPr>
            <p:ph type="title"/>
          </p:nvPr>
        </p:nvSpPr>
        <p:spPr>
          <a:xfrm>
            <a:off x="1232650" y="65400"/>
            <a:ext cx="84387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GB" sz="2400"/>
              <a:t>Select Board V2</a:t>
            </a:r>
            <a:endParaRPr sz="2400"/>
          </a:p>
        </p:txBody>
      </p:sp>
      <p:sp>
        <p:nvSpPr>
          <p:cNvPr id="510" name="Google Shape;510;p35"/>
          <p:cNvSpPr txBox="1"/>
          <p:nvPr/>
        </p:nvSpPr>
        <p:spPr>
          <a:xfrm>
            <a:off x="5009675" y="1106152"/>
            <a:ext cx="1291200" cy="5343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USA</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511" name="Google Shape;511;p35"/>
          <p:cNvSpPr txBox="1"/>
          <p:nvPr/>
        </p:nvSpPr>
        <p:spPr>
          <a:xfrm>
            <a:off x="3634950" y="779113"/>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Host choosing map…</a:t>
            </a:r>
            <a:endParaRPr b="0" i="0" sz="1000" u="none" cap="none" strike="noStrike">
              <a:solidFill>
                <a:schemeClr val="lt1"/>
              </a:solidFill>
              <a:latin typeface="Poppins"/>
              <a:ea typeface="Poppins"/>
              <a:cs typeface="Poppins"/>
              <a:sym typeface="Poppins"/>
            </a:endParaRPr>
          </a:p>
        </p:txBody>
      </p:sp>
      <p:sp>
        <p:nvSpPr>
          <p:cNvPr id="512" name="Google Shape;512;p35"/>
          <p:cNvSpPr/>
          <p:nvPr/>
        </p:nvSpPr>
        <p:spPr>
          <a:xfrm flipH="1">
            <a:off x="2887801" y="764313"/>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513" name="Google Shape;513;p35"/>
          <p:cNvSpPr txBox="1"/>
          <p:nvPr/>
        </p:nvSpPr>
        <p:spPr>
          <a:xfrm rot="-453427">
            <a:off x="5209661" y="1767015"/>
            <a:ext cx="1120028" cy="534431"/>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Europe</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514" name="Google Shape;514;p35"/>
          <p:cNvSpPr/>
          <p:nvPr/>
        </p:nvSpPr>
        <p:spPr>
          <a:xfrm>
            <a:off x="6271575" y="634550"/>
            <a:ext cx="267000" cy="2034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15" name="Google Shape;515;p35"/>
          <p:cNvSpPr/>
          <p:nvPr/>
        </p:nvSpPr>
        <p:spPr>
          <a:xfrm>
            <a:off x="4262075" y="2712700"/>
            <a:ext cx="267000" cy="225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16" name="Google Shape;516;p35"/>
          <p:cNvSpPr/>
          <p:nvPr/>
        </p:nvSpPr>
        <p:spPr>
          <a:xfrm>
            <a:off x="8746200" y="2712700"/>
            <a:ext cx="267000" cy="2199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17" name="Google Shape;517;p35"/>
          <p:cNvSpPr txBox="1"/>
          <p:nvPr/>
        </p:nvSpPr>
        <p:spPr>
          <a:xfrm>
            <a:off x="5950275" y="1023275"/>
            <a:ext cx="321300" cy="3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50"/>
              <a:buFont typeface="Arial"/>
              <a:buNone/>
            </a:pPr>
            <a:r>
              <a:rPr b="0" i="0" lang="en-GB" sz="1250" u="none" cap="none" strike="noStrike">
                <a:solidFill>
                  <a:srgbClr val="21252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18" name="Google Shape;518;p35"/>
          <p:cNvSpPr/>
          <p:nvPr/>
        </p:nvSpPr>
        <p:spPr>
          <a:xfrm>
            <a:off x="414140" y="2730075"/>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35"/>
          <p:cNvSpPr/>
          <p:nvPr/>
        </p:nvSpPr>
        <p:spPr>
          <a:xfrm>
            <a:off x="4861690" y="2730473"/>
            <a:ext cx="3870000" cy="21600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35"/>
          <p:cNvSpPr/>
          <p:nvPr/>
        </p:nvSpPr>
        <p:spPr>
          <a:xfrm>
            <a:off x="5059825" y="1428013"/>
            <a:ext cx="630900" cy="152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Map Rules</a:t>
            </a:r>
            <a:endParaRPr b="0" i="0" sz="600" u="none" cap="none" strike="noStrike">
              <a:solidFill>
                <a:srgbClr val="000000"/>
              </a:solidFill>
              <a:latin typeface="Poppins"/>
              <a:ea typeface="Poppins"/>
              <a:cs typeface="Poppins"/>
              <a:sym typeface="Poppins"/>
            </a:endParaRPr>
          </a:p>
        </p:txBody>
      </p:sp>
      <p:sp>
        <p:nvSpPr>
          <p:cNvPr id="521" name="Google Shape;521;p35"/>
          <p:cNvSpPr/>
          <p:nvPr/>
        </p:nvSpPr>
        <p:spPr>
          <a:xfrm rot="-549741">
            <a:off x="5299281" y="2093132"/>
            <a:ext cx="631153" cy="152252"/>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Map Rules</a:t>
            </a:r>
            <a:endParaRPr b="0" i="0" sz="600" u="none" cap="none" strike="noStrike">
              <a:solidFill>
                <a:srgbClr val="000000"/>
              </a:solidFill>
              <a:latin typeface="Poppins"/>
              <a:ea typeface="Poppins"/>
              <a:cs typeface="Poppins"/>
              <a:sym typeface="Poppins"/>
            </a:endParaRPr>
          </a:p>
        </p:txBody>
      </p:sp>
      <p:sp>
        <p:nvSpPr>
          <p:cNvPr id="522" name="Google Shape;522;p35"/>
          <p:cNvSpPr/>
          <p:nvPr/>
        </p:nvSpPr>
        <p:spPr>
          <a:xfrm>
            <a:off x="5430375" y="2427621"/>
            <a:ext cx="841200" cy="152100"/>
          </a:xfrm>
          <a:prstGeom prst="rect">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a:ea typeface="Poppins"/>
                <a:cs typeface="Poppins"/>
                <a:sym typeface="Poppins"/>
              </a:rPr>
              <a:t>Continue</a:t>
            </a:r>
            <a:endParaRPr b="0" i="0" sz="900" u="none" cap="none" strike="noStrike">
              <a:solidFill>
                <a:srgbClr val="000000"/>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6"/>
          <p:cNvSpPr txBox="1"/>
          <p:nvPr/>
        </p:nvSpPr>
        <p:spPr>
          <a:xfrm>
            <a:off x="1342617" y="2983432"/>
            <a:ext cx="2115900" cy="22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200" u="none" cap="none" strike="noStrike">
                <a:solidFill>
                  <a:srgbClr val="FFFF00"/>
                </a:solidFill>
                <a:latin typeface="Poppins"/>
                <a:ea typeface="Poppins"/>
                <a:cs typeface="Poppins"/>
                <a:sym typeface="Poppins"/>
              </a:rPr>
              <a:t>Enter the code displayed on the TV to join the game</a:t>
            </a:r>
            <a:endParaRPr b="0" i="0" sz="800" u="none" cap="none" strike="noStrike">
              <a:solidFill>
                <a:srgbClr val="FFFF00"/>
              </a:solidFill>
              <a:latin typeface="Poppins"/>
              <a:ea typeface="Poppins"/>
              <a:cs typeface="Poppins"/>
              <a:sym typeface="Poppins"/>
            </a:endParaRPr>
          </a:p>
        </p:txBody>
      </p:sp>
      <p:sp>
        <p:nvSpPr>
          <p:cNvPr id="528" name="Google Shape;528;p36"/>
          <p:cNvSpPr txBox="1"/>
          <p:nvPr/>
        </p:nvSpPr>
        <p:spPr>
          <a:xfrm>
            <a:off x="5740487" y="3059632"/>
            <a:ext cx="2115900" cy="22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200" u="none" cap="none" strike="noStrike">
                <a:solidFill>
                  <a:srgbClr val="FFFF00"/>
                </a:solidFill>
                <a:latin typeface="Poppins"/>
                <a:ea typeface="Poppins"/>
                <a:cs typeface="Poppins"/>
                <a:sym typeface="Poppins"/>
              </a:rPr>
              <a:t>Enter the code displayed on the TV to join the game</a:t>
            </a:r>
            <a:endParaRPr b="0" i="0" sz="800" u="none" cap="none" strike="noStrike">
              <a:solidFill>
                <a:srgbClr val="FFFF00"/>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00"/>
              </a:solidFill>
              <a:latin typeface="Poppins"/>
              <a:ea typeface="Poppins"/>
              <a:cs typeface="Poppins"/>
              <a:sym typeface="Poppins"/>
            </a:endParaRPr>
          </a:p>
        </p:txBody>
      </p:sp>
      <p:sp>
        <p:nvSpPr>
          <p:cNvPr id="529" name="Google Shape;529;p36"/>
          <p:cNvSpPr txBox="1"/>
          <p:nvPr/>
        </p:nvSpPr>
        <p:spPr>
          <a:xfrm>
            <a:off x="2003663" y="4263125"/>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_ _ _ _</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530" name="Google Shape;530;p36"/>
          <p:cNvSpPr txBox="1"/>
          <p:nvPr/>
        </p:nvSpPr>
        <p:spPr>
          <a:xfrm>
            <a:off x="1750263" y="4565925"/>
            <a:ext cx="1300500" cy="271800"/>
          </a:xfrm>
          <a:prstGeom prst="rect">
            <a:avLst/>
          </a:prstGeom>
          <a:solidFill>
            <a:srgbClr val="CCCCCC"/>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a:ea typeface="Poppins"/>
                <a:cs typeface="Poppins"/>
                <a:sym typeface="Poppins"/>
              </a:rPr>
              <a:t>Join Game</a:t>
            </a:r>
            <a:endParaRPr b="0" i="0" sz="900" u="none" cap="none" strike="noStrike">
              <a:solidFill>
                <a:srgbClr val="000000"/>
              </a:solidFill>
              <a:latin typeface="Poppins"/>
              <a:ea typeface="Poppins"/>
              <a:cs typeface="Poppins"/>
              <a:sym typeface="Poppins"/>
            </a:endParaRPr>
          </a:p>
        </p:txBody>
      </p:sp>
      <p:sp>
        <p:nvSpPr>
          <p:cNvPr id="531" name="Google Shape;531;p36"/>
          <p:cNvSpPr txBox="1"/>
          <p:nvPr/>
        </p:nvSpPr>
        <p:spPr>
          <a:xfrm>
            <a:off x="6401583" y="4263125"/>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_ _ _ _</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532" name="Google Shape;532;p36"/>
          <p:cNvSpPr txBox="1"/>
          <p:nvPr/>
        </p:nvSpPr>
        <p:spPr>
          <a:xfrm>
            <a:off x="6148183" y="4565925"/>
            <a:ext cx="1300500" cy="271800"/>
          </a:xfrm>
          <a:prstGeom prst="rect">
            <a:avLst/>
          </a:prstGeom>
          <a:solidFill>
            <a:srgbClr val="CCCCCC"/>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a:ea typeface="Poppins"/>
                <a:cs typeface="Poppins"/>
                <a:sym typeface="Poppins"/>
              </a:rPr>
              <a:t>Join Game</a:t>
            </a:r>
            <a:endParaRPr b="0" i="0" sz="900" u="none" cap="none" strike="noStrike">
              <a:solidFill>
                <a:srgbClr val="000000"/>
              </a:solidFill>
              <a:latin typeface="Poppins"/>
              <a:ea typeface="Poppins"/>
              <a:cs typeface="Poppins"/>
              <a:sym typeface="Poppins"/>
            </a:endParaRPr>
          </a:p>
        </p:txBody>
      </p:sp>
      <p:sp>
        <p:nvSpPr>
          <p:cNvPr id="533" name="Google Shape;533;p36"/>
          <p:cNvSpPr txBox="1"/>
          <p:nvPr>
            <p:ph idx="4294967295" type="title"/>
          </p:nvPr>
        </p:nvSpPr>
        <p:spPr>
          <a:xfrm>
            <a:off x="1342625" y="112200"/>
            <a:ext cx="7165800" cy="47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GB" sz="2400">
                <a:latin typeface="Poppins"/>
                <a:ea typeface="Poppins"/>
                <a:cs typeface="Poppins"/>
                <a:sym typeface="Poppins"/>
              </a:rPr>
              <a:t>Enter </a:t>
            </a:r>
            <a:r>
              <a:rPr lang="en-GB" sz="2400"/>
              <a:t>Username and Room</a:t>
            </a:r>
            <a:r>
              <a:rPr lang="en-GB" sz="2400">
                <a:latin typeface="Poppins"/>
                <a:ea typeface="Poppins"/>
                <a:cs typeface="Poppins"/>
                <a:sym typeface="Poppins"/>
              </a:rPr>
              <a:t> Code </a:t>
            </a:r>
            <a:endParaRPr sz="2400">
              <a:latin typeface="Poppins"/>
              <a:ea typeface="Poppins"/>
              <a:cs typeface="Poppins"/>
              <a:sym typeface="Poppins"/>
            </a:endParaRPr>
          </a:p>
        </p:txBody>
      </p:sp>
      <p:grpSp>
        <p:nvGrpSpPr>
          <p:cNvPr id="534" name="Google Shape;534;p36"/>
          <p:cNvGrpSpPr/>
          <p:nvPr/>
        </p:nvGrpSpPr>
        <p:grpSpPr>
          <a:xfrm>
            <a:off x="8443107" y="2730177"/>
            <a:ext cx="284064" cy="284064"/>
            <a:chOff x="7196048" y="1207475"/>
            <a:chExt cx="891599" cy="891599"/>
          </a:xfrm>
        </p:grpSpPr>
        <p:sp>
          <p:nvSpPr>
            <p:cNvPr id="535" name="Google Shape;535;p36"/>
            <p:cNvSpPr/>
            <p:nvPr/>
          </p:nvSpPr>
          <p:spPr>
            <a:xfrm>
              <a:off x="7326650" y="1337975"/>
              <a:ext cx="630600" cy="630600"/>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36"/>
            <p:cNvSpPr/>
            <p:nvPr/>
          </p:nvSpPr>
          <p:spPr>
            <a:xfrm rot="-2700000">
              <a:off x="7326620" y="1338047"/>
              <a:ext cx="630456" cy="630456"/>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36"/>
            <p:cNvSpPr/>
            <p:nvPr/>
          </p:nvSpPr>
          <p:spPr>
            <a:xfrm>
              <a:off x="7471882" y="1490942"/>
              <a:ext cx="339900" cy="339900"/>
            </a:xfrm>
            <a:prstGeom prst="ellipse">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8" name="Google Shape;538;p36"/>
          <p:cNvSpPr/>
          <p:nvPr/>
        </p:nvSpPr>
        <p:spPr>
          <a:xfrm>
            <a:off x="190775" y="689475"/>
            <a:ext cx="26634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After confirming their choice of username, the player now enters the room code to join the lobby.</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grpSp>
        <p:nvGrpSpPr>
          <p:cNvPr id="539" name="Google Shape;539;p36"/>
          <p:cNvGrpSpPr/>
          <p:nvPr/>
        </p:nvGrpSpPr>
        <p:grpSpPr>
          <a:xfrm>
            <a:off x="3987735" y="2730187"/>
            <a:ext cx="284064" cy="284064"/>
            <a:chOff x="7196048" y="1207475"/>
            <a:chExt cx="891599" cy="891599"/>
          </a:xfrm>
        </p:grpSpPr>
        <p:sp>
          <p:nvSpPr>
            <p:cNvPr id="540" name="Google Shape;540;p36"/>
            <p:cNvSpPr/>
            <p:nvPr/>
          </p:nvSpPr>
          <p:spPr>
            <a:xfrm>
              <a:off x="7326650" y="1337975"/>
              <a:ext cx="630600" cy="630600"/>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6"/>
            <p:cNvSpPr/>
            <p:nvPr/>
          </p:nvSpPr>
          <p:spPr>
            <a:xfrm rot="-2700000">
              <a:off x="7326620" y="1338047"/>
              <a:ext cx="630456" cy="630456"/>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6"/>
            <p:cNvSpPr/>
            <p:nvPr/>
          </p:nvSpPr>
          <p:spPr>
            <a:xfrm>
              <a:off x="7471882" y="1490942"/>
              <a:ext cx="339900" cy="339900"/>
            </a:xfrm>
            <a:prstGeom prst="ellipse">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3" name="Google Shape;543;p36"/>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544" name="Google Shape;544;p36"/>
          <p:cNvSpPr txBox="1"/>
          <p:nvPr/>
        </p:nvSpPr>
        <p:spPr>
          <a:xfrm>
            <a:off x="3050775" y="1197950"/>
            <a:ext cx="3043500" cy="112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Poppins"/>
                <a:ea typeface="Poppins"/>
                <a:cs typeface="Poppins"/>
                <a:sym typeface="Poppins"/>
              </a:rPr>
              <a:t>DOWNLOAD</a:t>
            </a:r>
            <a:endParaRPr b="0" i="0" sz="1000" u="none" cap="none" strike="noStrike">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chemeClr val="dk1"/>
              </a:buClr>
              <a:buSzPts val="1100"/>
              <a:buFont typeface="Arial"/>
              <a:buNone/>
            </a:pPr>
            <a:r>
              <a:rPr b="0" i="0" lang="en-GB" sz="900" u="none" cap="none" strike="noStrike">
                <a:solidFill>
                  <a:schemeClr val="dk1"/>
                </a:solidFill>
                <a:latin typeface="Poppins"/>
                <a:ea typeface="Poppins"/>
                <a:cs typeface="Poppins"/>
                <a:sym typeface="Poppins"/>
              </a:rPr>
              <a:t>Free Ticket to Ride Companion app</a:t>
            </a:r>
            <a:endParaRPr b="0" i="0" sz="9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6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Poppins"/>
                <a:ea typeface="Poppins"/>
                <a:cs typeface="Poppins"/>
                <a:sym typeface="Poppins"/>
              </a:rPr>
              <a:t>- Install and launch the app on your mobile device</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Poppins"/>
                <a:ea typeface="Poppins"/>
                <a:cs typeface="Poppins"/>
                <a:sym typeface="Poppins"/>
              </a:rPr>
              <a:t>- When everyone has installed the app, press continue to begin setting up the game</a:t>
            </a:r>
            <a:endParaRPr b="0" i="0" sz="9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Poppins"/>
              <a:ea typeface="Poppins"/>
              <a:cs typeface="Poppins"/>
              <a:sym typeface="Poppins"/>
            </a:endParaRPr>
          </a:p>
        </p:txBody>
      </p:sp>
      <p:sp>
        <p:nvSpPr>
          <p:cNvPr id="545" name="Google Shape;545;p36"/>
          <p:cNvSpPr txBox="1"/>
          <p:nvPr/>
        </p:nvSpPr>
        <p:spPr>
          <a:xfrm>
            <a:off x="3050775" y="747475"/>
            <a:ext cx="2085300" cy="39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chemeClr val="lt1"/>
                </a:solidFill>
                <a:latin typeface="Poppins"/>
                <a:ea typeface="Poppins"/>
                <a:cs typeface="Poppins"/>
                <a:sym typeface="Poppins"/>
              </a:rPr>
              <a:t>Play Ticket to Ride around the big screen! To play, each player needs a mobile device with the </a:t>
            </a:r>
            <a:r>
              <a:rPr b="0" i="0" lang="en-GB" sz="700" u="sng" cap="none" strike="noStrike">
                <a:solidFill>
                  <a:schemeClr val="lt1"/>
                </a:solidFill>
                <a:latin typeface="Poppins"/>
                <a:ea typeface="Poppins"/>
                <a:cs typeface="Poppins"/>
                <a:sym typeface="Poppins"/>
              </a:rPr>
              <a:t>free</a:t>
            </a:r>
            <a:r>
              <a:rPr b="0" i="0" lang="en-GB" sz="700" u="none" cap="none" strike="noStrike">
                <a:solidFill>
                  <a:schemeClr val="lt1"/>
                </a:solidFill>
                <a:latin typeface="Poppins"/>
                <a:ea typeface="Poppins"/>
                <a:cs typeface="Poppins"/>
                <a:sym typeface="Poppins"/>
              </a:rPr>
              <a:t> official Ticket to Ride companion app installed. </a:t>
            </a:r>
            <a:endParaRPr b="0" i="0" sz="700" u="none" cap="none" strike="noStrike">
              <a:solidFill>
                <a:schemeClr val="lt1"/>
              </a:solidFill>
              <a:latin typeface="Poppins"/>
              <a:ea typeface="Poppins"/>
              <a:cs typeface="Poppins"/>
              <a:sym typeface="Poppins"/>
            </a:endParaRPr>
          </a:p>
        </p:txBody>
      </p:sp>
      <p:pic>
        <p:nvPicPr>
          <p:cNvPr id="546" name="Google Shape;546;p36"/>
          <p:cNvPicPr preferRelativeResize="0"/>
          <p:nvPr/>
        </p:nvPicPr>
        <p:blipFill rotWithShape="1">
          <a:blip r:embed="rId3">
            <a:alphaModFix/>
          </a:blip>
          <a:srcRect b="0" l="0" r="0" t="0"/>
          <a:stretch/>
        </p:blipFill>
        <p:spPr>
          <a:xfrm>
            <a:off x="5588075" y="1272700"/>
            <a:ext cx="431725" cy="431700"/>
          </a:xfrm>
          <a:prstGeom prst="rect">
            <a:avLst/>
          </a:prstGeom>
          <a:noFill/>
          <a:ln cap="flat" cmpd="sng" w="9525">
            <a:solidFill>
              <a:schemeClr val="dk1"/>
            </a:solidFill>
            <a:prstDash val="solid"/>
            <a:round/>
            <a:headEnd len="sm" w="sm" type="none"/>
            <a:tailEnd len="sm" w="sm" type="none"/>
          </a:ln>
        </p:spPr>
      </p:pic>
      <p:sp>
        <p:nvSpPr>
          <p:cNvPr id="547" name="Google Shape;547;p36"/>
          <p:cNvSpPr/>
          <p:nvPr/>
        </p:nvSpPr>
        <p:spPr>
          <a:xfrm flipH="1">
            <a:off x="2944525" y="2419900"/>
            <a:ext cx="451200" cy="106200"/>
          </a:xfrm>
          <a:prstGeom prst="homePlate">
            <a:avLst>
              <a:gd fmla="val 73443" name="adj"/>
            </a:avLst>
          </a:prstGeom>
          <a:solidFill>
            <a:srgbClr val="B7B7B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Back</a:t>
            </a:r>
            <a:endParaRPr b="0" i="0" sz="600" u="none" cap="none" strike="noStrike">
              <a:solidFill>
                <a:srgbClr val="000000"/>
              </a:solidFill>
              <a:latin typeface="Poppins"/>
              <a:ea typeface="Poppins"/>
              <a:cs typeface="Poppins"/>
              <a:sym typeface="Poppins"/>
            </a:endParaRPr>
          </a:p>
        </p:txBody>
      </p:sp>
      <p:sp>
        <p:nvSpPr>
          <p:cNvPr id="548" name="Google Shape;548;p36"/>
          <p:cNvSpPr txBox="1"/>
          <p:nvPr/>
        </p:nvSpPr>
        <p:spPr>
          <a:xfrm>
            <a:off x="4040150" y="2373950"/>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Room code</a:t>
            </a:r>
            <a:r>
              <a:rPr b="0" i="0" lang="en-GB" sz="800" u="none" cap="none" strike="noStrike">
                <a:solidFill>
                  <a:srgbClr val="000000"/>
                </a:solidFill>
                <a:latin typeface="Poppins"/>
                <a:ea typeface="Poppins"/>
                <a:cs typeface="Poppins"/>
                <a:sym typeface="Poppins"/>
              </a:rPr>
              <a:t> </a:t>
            </a:r>
            <a:r>
              <a:rPr b="0" i="0" lang="en-GB" sz="700" u="none" cap="none" strike="noStrike">
                <a:solidFill>
                  <a:srgbClr val="000000"/>
                </a:solidFill>
                <a:latin typeface="Poppins"/>
                <a:ea typeface="Poppins"/>
                <a:cs typeface="Poppins"/>
                <a:sym typeface="Poppins"/>
              </a:rPr>
              <a:t>####</a:t>
            </a:r>
            <a:endParaRPr b="0" i="0" sz="700" u="none" cap="none" strike="noStrike">
              <a:solidFill>
                <a:srgbClr val="000000"/>
              </a:solidFill>
              <a:latin typeface="Poppins"/>
              <a:ea typeface="Poppins"/>
              <a:cs typeface="Poppins"/>
              <a:sym typeface="Poppins"/>
            </a:endParaRPr>
          </a:p>
        </p:txBody>
      </p:sp>
      <p:sp>
        <p:nvSpPr>
          <p:cNvPr id="549" name="Google Shape;549;p36"/>
          <p:cNvSpPr txBox="1"/>
          <p:nvPr/>
        </p:nvSpPr>
        <p:spPr>
          <a:xfrm>
            <a:off x="6408975" y="685425"/>
            <a:ext cx="2366700" cy="193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550" name="Google Shape;550;p36"/>
          <p:cNvSpPr txBox="1"/>
          <p:nvPr/>
        </p:nvSpPr>
        <p:spPr>
          <a:xfrm>
            <a:off x="5325663" y="2269363"/>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a:ea typeface="Poppins"/>
                <a:cs typeface="Poppins"/>
                <a:sym typeface="Poppins"/>
              </a:rPr>
              <a:t>Play!</a:t>
            </a:r>
            <a:endParaRPr b="0" i="0" sz="900" u="none" cap="none" strike="noStrike">
              <a:solidFill>
                <a:srgbClr val="000000"/>
              </a:solidFill>
              <a:latin typeface="Poppins"/>
              <a:ea typeface="Poppins"/>
              <a:cs typeface="Poppins"/>
              <a:sym typeface="Poppins"/>
            </a:endParaRPr>
          </a:p>
        </p:txBody>
      </p:sp>
      <p:sp>
        <p:nvSpPr>
          <p:cNvPr id="551" name="Google Shape;551;p36"/>
          <p:cNvSpPr/>
          <p:nvPr/>
        </p:nvSpPr>
        <p:spPr>
          <a:xfrm>
            <a:off x="5325550" y="878900"/>
            <a:ext cx="106200" cy="1062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6"/>
          <p:cNvSpPr/>
          <p:nvPr/>
        </p:nvSpPr>
        <p:spPr>
          <a:xfrm>
            <a:off x="5782750" y="878900"/>
            <a:ext cx="106200" cy="106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36"/>
          <p:cNvSpPr/>
          <p:nvPr/>
        </p:nvSpPr>
        <p:spPr>
          <a:xfrm>
            <a:off x="5935150" y="878900"/>
            <a:ext cx="106200" cy="106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6"/>
          <p:cNvSpPr txBox="1"/>
          <p:nvPr/>
        </p:nvSpPr>
        <p:spPr>
          <a:xfrm>
            <a:off x="5272600" y="685425"/>
            <a:ext cx="821700" cy="202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EFEFEF"/>
                </a:solidFill>
                <a:latin typeface="Poppins"/>
                <a:ea typeface="Poppins"/>
                <a:cs typeface="Poppins"/>
                <a:sym typeface="Poppins"/>
              </a:rPr>
              <a:t>Players</a:t>
            </a:r>
            <a:endParaRPr b="0" i="0" sz="600" u="none" cap="none" strike="noStrike">
              <a:solidFill>
                <a:srgbClr val="EFEFEF"/>
              </a:solidFill>
              <a:latin typeface="Poppins"/>
              <a:ea typeface="Poppins"/>
              <a:cs typeface="Poppins"/>
              <a:sym typeface="Poppins"/>
            </a:endParaRPr>
          </a:p>
        </p:txBody>
      </p:sp>
      <p:sp>
        <p:nvSpPr>
          <p:cNvPr id="555" name="Google Shape;555;p36"/>
          <p:cNvSpPr/>
          <p:nvPr/>
        </p:nvSpPr>
        <p:spPr>
          <a:xfrm>
            <a:off x="5477950" y="878900"/>
            <a:ext cx="106200" cy="1062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6"/>
          <p:cNvSpPr/>
          <p:nvPr/>
        </p:nvSpPr>
        <p:spPr>
          <a:xfrm>
            <a:off x="5630350" y="878900"/>
            <a:ext cx="106200" cy="1062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36"/>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558" name="Google Shape;558;p36"/>
          <p:cNvSpPr/>
          <p:nvPr/>
        </p:nvSpPr>
        <p:spPr>
          <a:xfrm>
            <a:off x="2854175" y="659050"/>
            <a:ext cx="3606900" cy="19608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559" name="Google Shape;559;p36"/>
          <p:cNvSpPr txBox="1"/>
          <p:nvPr/>
        </p:nvSpPr>
        <p:spPr>
          <a:xfrm>
            <a:off x="3215925" y="1094414"/>
            <a:ext cx="464700" cy="115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Josefin Sans SemiBold"/>
                <a:ea typeface="Josefin Sans SemiBold"/>
                <a:cs typeface="Josefin Sans SemiBold"/>
                <a:sym typeface="Josefin Sans SemiBold"/>
              </a:rPr>
              <a:t>Char 1</a:t>
            </a:r>
            <a:endParaRPr b="0" i="0" sz="800" u="none" cap="none" strike="noStrike">
              <a:solidFill>
                <a:srgbClr val="000000"/>
              </a:solidFill>
              <a:latin typeface="Josefin Sans SemiBold"/>
              <a:ea typeface="Josefin Sans SemiBold"/>
              <a:cs typeface="Josefin Sans SemiBold"/>
              <a:sym typeface="Josefin Sans SemiBold"/>
            </a:endParaRPr>
          </a:p>
        </p:txBody>
      </p:sp>
      <p:sp>
        <p:nvSpPr>
          <p:cNvPr id="560" name="Google Shape;560;p36"/>
          <p:cNvSpPr txBox="1"/>
          <p:nvPr/>
        </p:nvSpPr>
        <p:spPr>
          <a:xfrm>
            <a:off x="3836586" y="1094414"/>
            <a:ext cx="464700" cy="115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Josefin Sans SemiBold"/>
                <a:ea typeface="Josefin Sans SemiBold"/>
                <a:cs typeface="Josefin Sans SemiBold"/>
                <a:sym typeface="Josefin Sans SemiBold"/>
              </a:rPr>
              <a:t>Char2</a:t>
            </a:r>
            <a:endParaRPr b="0" i="0" sz="800" u="none" cap="none" strike="noStrike">
              <a:solidFill>
                <a:srgbClr val="000000"/>
              </a:solidFill>
              <a:latin typeface="Josefin Sans SemiBold"/>
              <a:ea typeface="Josefin Sans SemiBold"/>
              <a:cs typeface="Josefin Sans SemiBold"/>
              <a:sym typeface="Josefin Sans SemiBold"/>
            </a:endParaRPr>
          </a:p>
        </p:txBody>
      </p:sp>
      <p:sp>
        <p:nvSpPr>
          <p:cNvPr id="561" name="Google Shape;561;p36"/>
          <p:cNvSpPr txBox="1"/>
          <p:nvPr/>
        </p:nvSpPr>
        <p:spPr>
          <a:xfrm>
            <a:off x="4457247" y="1094414"/>
            <a:ext cx="464700" cy="115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Josefin Sans SemiBold"/>
                <a:ea typeface="Josefin Sans SemiBold"/>
                <a:cs typeface="Josefin Sans SemiBold"/>
                <a:sym typeface="Josefin Sans SemiBold"/>
              </a:rPr>
              <a:t>Char 3</a:t>
            </a:r>
            <a:endParaRPr b="0" i="0" sz="800" u="none" cap="none" strike="noStrike">
              <a:solidFill>
                <a:srgbClr val="000000"/>
              </a:solidFill>
              <a:latin typeface="Josefin Sans SemiBold"/>
              <a:ea typeface="Josefin Sans SemiBold"/>
              <a:cs typeface="Josefin Sans SemiBold"/>
              <a:sym typeface="Josefin Sans SemiBold"/>
            </a:endParaRPr>
          </a:p>
        </p:txBody>
      </p:sp>
      <p:sp>
        <p:nvSpPr>
          <p:cNvPr id="562" name="Google Shape;562;p36"/>
          <p:cNvSpPr txBox="1"/>
          <p:nvPr/>
        </p:nvSpPr>
        <p:spPr>
          <a:xfrm>
            <a:off x="5077908" y="1094414"/>
            <a:ext cx="464700" cy="115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Josefin Sans SemiBold"/>
                <a:ea typeface="Josefin Sans SemiBold"/>
                <a:cs typeface="Josefin Sans SemiBold"/>
                <a:sym typeface="Josefin Sans SemiBold"/>
              </a:rPr>
              <a:t>Char 4</a:t>
            </a:r>
            <a:endParaRPr b="0" i="0" sz="800" u="none" cap="none" strike="noStrike">
              <a:solidFill>
                <a:srgbClr val="000000"/>
              </a:solidFill>
              <a:latin typeface="Josefin Sans SemiBold"/>
              <a:ea typeface="Josefin Sans SemiBold"/>
              <a:cs typeface="Josefin Sans SemiBold"/>
              <a:sym typeface="Josefin Sans SemiBold"/>
            </a:endParaRPr>
          </a:p>
        </p:txBody>
      </p:sp>
      <p:sp>
        <p:nvSpPr>
          <p:cNvPr id="563" name="Google Shape;563;p36"/>
          <p:cNvSpPr txBox="1"/>
          <p:nvPr/>
        </p:nvSpPr>
        <p:spPr>
          <a:xfrm>
            <a:off x="5698570" y="1094414"/>
            <a:ext cx="464700" cy="1153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Josefin Sans SemiBold"/>
                <a:ea typeface="Josefin Sans SemiBold"/>
                <a:cs typeface="Josefin Sans SemiBold"/>
                <a:sym typeface="Josefin Sans SemiBold"/>
              </a:rPr>
              <a:t>Char 5</a:t>
            </a:r>
            <a:endParaRPr b="0" i="0" sz="800" u="none" cap="none" strike="noStrike">
              <a:solidFill>
                <a:srgbClr val="000000"/>
              </a:solidFill>
              <a:latin typeface="Josefin Sans SemiBold"/>
              <a:ea typeface="Josefin Sans SemiBold"/>
              <a:cs typeface="Josefin Sans SemiBold"/>
              <a:sym typeface="Josefin Sans SemiBold"/>
            </a:endParaRPr>
          </a:p>
        </p:txBody>
      </p:sp>
      <p:sp>
        <p:nvSpPr>
          <p:cNvPr id="564" name="Google Shape;564;p36"/>
          <p:cNvSpPr/>
          <p:nvPr/>
        </p:nvSpPr>
        <p:spPr>
          <a:xfrm>
            <a:off x="3213260" y="2035538"/>
            <a:ext cx="464700" cy="212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Host</a:t>
            </a:r>
            <a:endParaRPr b="0" i="0" sz="700" u="none" cap="none" strike="noStrike">
              <a:solidFill>
                <a:srgbClr val="000000"/>
              </a:solidFill>
              <a:latin typeface="Poppins"/>
              <a:ea typeface="Poppins"/>
              <a:cs typeface="Poppins"/>
              <a:sym typeface="Poppins"/>
            </a:endParaRPr>
          </a:p>
        </p:txBody>
      </p:sp>
      <p:sp>
        <p:nvSpPr>
          <p:cNvPr id="565" name="Google Shape;565;p36"/>
          <p:cNvSpPr/>
          <p:nvPr/>
        </p:nvSpPr>
        <p:spPr>
          <a:xfrm>
            <a:off x="3836595" y="2035538"/>
            <a:ext cx="464700" cy="212700"/>
          </a:xfrm>
          <a:prstGeom prst="rect">
            <a:avLst/>
          </a:prstGeom>
          <a:solidFill>
            <a:srgbClr val="CCCCCC"/>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Difficulty</a:t>
            </a:r>
            <a:endParaRPr b="0" i="0" sz="400" u="none" cap="none" strike="noStrike">
              <a:solidFill>
                <a:srgbClr val="000000"/>
              </a:solidFill>
              <a:latin typeface="Poppins"/>
              <a:ea typeface="Poppins"/>
              <a:cs typeface="Poppins"/>
              <a:sym typeface="Poppins"/>
            </a:endParaRPr>
          </a:p>
        </p:txBody>
      </p:sp>
      <p:sp>
        <p:nvSpPr>
          <p:cNvPr id="566" name="Google Shape;566;p36"/>
          <p:cNvSpPr/>
          <p:nvPr/>
        </p:nvSpPr>
        <p:spPr>
          <a:xfrm>
            <a:off x="4455914" y="2035538"/>
            <a:ext cx="464700" cy="212700"/>
          </a:xfrm>
          <a:prstGeom prst="rect">
            <a:avLst/>
          </a:prstGeom>
          <a:solidFill>
            <a:srgbClr val="CCCCCC"/>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chemeClr val="dk1"/>
                </a:solidFill>
                <a:latin typeface="Poppins"/>
                <a:ea typeface="Poppins"/>
                <a:cs typeface="Poppins"/>
                <a:sym typeface="Poppins"/>
              </a:rPr>
              <a:t>Difficulty</a:t>
            </a:r>
            <a:endParaRPr b="0" i="0" sz="700" u="none" cap="none" strike="noStrike">
              <a:solidFill>
                <a:srgbClr val="000000"/>
              </a:solidFill>
              <a:latin typeface="Poppins"/>
              <a:ea typeface="Poppins"/>
              <a:cs typeface="Poppins"/>
              <a:sym typeface="Poppins"/>
            </a:endParaRPr>
          </a:p>
        </p:txBody>
      </p:sp>
      <p:sp>
        <p:nvSpPr>
          <p:cNvPr id="567" name="Google Shape;567;p36"/>
          <p:cNvSpPr txBox="1"/>
          <p:nvPr/>
        </p:nvSpPr>
        <p:spPr>
          <a:xfrm>
            <a:off x="3864867" y="757627"/>
            <a:ext cx="1643100" cy="14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lt1"/>
                </a:solidFill>
                <a:latin typeface="Poppins"/>
                <a:ea typeface="Poppins"/>
                <a:cs typeface="Poppins"/>
                <a:sym typeface="Poppins"/>
              </a:rPr>
              <a:t>Set Up Your Game</a:t>
            </a:r>
            <a:endParaRPr b="0" i="0" sz="900" u="none" cap="none" strike="noStrike">
              <a:solidFill>
                <a:schemeClr val="lt1"/>
              </a:solidFill>
              <a:latin typeface="Poppins"/>
              <a:ea typeface="Poppins"/>
              <a:cs typeface="Poppins"/>
              <a:sym typeface="Poppins"/>
            </a:endParaRPr>
          </a:p>
        </p:txBody>
      </p:sp>
      <p:sp>
        <p:nvSpPr>
          <p:cNvPr id="568" name="Google Shape;568;p36"/>
          <p:cNvSpPr/>
          <p:nvPr/>
        </p:nvSpPr>
        <p:spPr>
          <a:xfrm flipH="1">
            <a:off x="2916105" y="719717"/>
            <a:ext cx="631500" cy="1608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Back</a:t>
            </a:r>
            <a:endParaRPr b="0" i="0" sz="700" u="none" cap="none" strike="noStrike">
              <a:solidFill>
                <a:srgbClr val="000000"/>
              </a:solidFill>
              <a:latin typeface="Poppins"/>
              <a:ea typeface="Poppins"/>
              <a:cs typeface="Poppins"/>
              <a:sym typeface="Poppins"/>
            </a:endParaRPr>
          </a:p>
        </p:txBody>
      </p:sp>
      <p:sp>
        <p:nvSpPr>
          <p:cNvPr id="569" name="Google Shape;569;p36"/>
          <p:cNvSpPr txBox="1"/>
          <p:nvPr/>
        </p:nvSpPr>
        <p:spPr>
          <a:xfrm>
            <a:off x="5624493" y="2339886"/>
            <a:ext cx="732000" cy="207900"/>
          </a:xfrm>
          <a:prstGeom prst="rect">
            <a:avLst/>
          </a:prstGeom>
          <a:solidFill>
            <a:srgbClr val="CCCC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Play!</a:t>
            </a:r>
            <a:endParaRPr b="0" i="0" sz="800" u="none" cap="none" strike="noStrike">
              <a:solidFill>
                <a:srgbClr val="000000"/>
              </a:solidFill>
              <a:latin typeface="Poppins Medium"/>
              <a:ea typeface="Poppins Medium"/>
              <a:cs typeface="Poppins Medium"/>
              <a:sym typeface="Poppins Medium"/>
            </a:endParaRPr>
          </a:p>
        </p:txBody>
      </p:sp>
      <p:grpSp>
        <p:nvGrpSpPr>
          <p:cNvPr id="570" name="Google Shape;570;p36"/>
          <p:cNvGrpSpPr/>
          <p:nvPr/>
        </p:nvGrpSpPr>
        <p:grpSpPr>
          <a:xfrm>
            <a:off x="3442939" y="1318726"/>
            <a:ext cx="296335" cy="278627"/>
            <a:chOff x="351650" y="3502238"/>
            <a:chExt cx="321300" cy="302100"/>
          </a:xfrm>
        </p:grpSpPr>
        <p:sp>
          <p:nvSpPr>
            <p:cNvPr id="571" name="Google Shape;571;p36"/>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572" name="Google Shape;572;p36"/>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i</a:t>
              </a:r>
              <a:endParaRPr b="0" i="0" sz="500" u="none" cap="none" strike="noStrike">
                <a:solidFill>
                  <a:srgbClr val="000000"/>
                </a:solidFill>
                <a:latin typeface="Arial"/>
                <a:ea typeface="Arial"/>
                <a:cs typeface="Arial"/>
                <a:sym typeface="Arial"/>
              </a:endParaRPr>
            </a:p>
          </p:txBody>
        </p:sp>
      </p:grpSp>
      <p:grpSp>
        <p:nvGrpSpPr>
          <p:cNvPr id="573" name="Google Shape;573;p36"/>
          <p:cNvGrpSpPr/>
          <p:nvPr/>
        </p:nvGrpSpPr>
        <p:grpSpPr>
          <a:xfrm>
            <a:off x="5300736" y="1322668"/>
            <a:ext cx="296335" cy="278627"/>
            <a:chOff x="351650" y="3502238"/>
            <a:chExt cx="321300" cy="302100"/>
          </a:xfrm>
        </p:grpSpPr>
        <p:sp>
          <p:nvSpPr>
            <p:cNvPr id="574" name="Google Shape;574;p36"/>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575" name="Google Shape;575;p36"/>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i</a:t>
              </a:r>
              <a:endParaRPr b="0" i="0" sz="500" u="none" cap="none" strike="noStrike">
                <a:solidFill>
                  <a:srgbClr val="000000"/>
                </a:solidFill>
                <a:latin typeface="Arial"/>
                <a:ea typeface="Arial"/>
                <a:cs typeface="Arial"/>
                <a:sym typeface="Arial"/>
              </a:endParaRPr>
            </a:p>
          </p:txBody>
        </p:sp>
      </p:grpSp>
      <p:grpSp>
        <p:nvGrpSpPr>
          <p:cNvPr id="576" name="Google Shape;576;p36"/>
          <p:cNvGrpSpPr/>
          <p:nvPr/>
        </p:nvGrpSpPr>
        <p:grpSpPr>
          <a:xfrm>
            <a:off x="5928310" y="1322668"/>
            <a:ext cx="296335" cy="278627"/>
            <a:chOff x="351650" y="3502238"/>
            <a:chExt cx="321300" cy="302100"/>
          </a:xfrm>
        </p:grpSpPr>
        <p:sp>
          <p:nvSpPr>
            <p:cNvPr id="577" name="Google Shape;577;p36"/>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578" name="Google Shape;578;p36"/>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i</a:t>
              </a:r>
              <a:endParaRPr b="0" i="0" sz="500" u="none" cap="none" strike="noStrike">
                <a:solidFill>
                  <a:srgbClr val="000000"/>
                </a:solidFill>
                <a:latin typeface="Arial"/>
                <a:ea typeface="Arial"/>
                <a:cs typeface="Arial"/>
                <a:sym typeface="Arial"/>
              </a:endParaRPr>
            </a:p>
          </p:txBody>
        </p:sp>
      </p:grpSp>
      <p:sp>
        <p:nvSpPr>
          <p:cNvPr id="579" name="Google Shape;579;p36"/>
          <p:cNvSpPr/>
          <p:nvPr/>
        </p:nvSpPr>
        <p:spPr>
          <a:xfrm>
            <a:off x="5077909" y="2062656"/>
            <a:ext cx="464400" cy="185700"/>
          </a:xfrm>
          <a:prstGeom prst="rect">
            <a:avLst/>
          </a:prstGeom>
          <a:solidFill>
            <a:srgbClr val="CCCCCC"/>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chemeClr val="dk1"/>
                </a:solidFill>
                <a:latin typeface="Poppins"/>
                <a:ea typeface="Poppins"/>
                <a:cs typeface="Poppins"/>
                <a:sym typeface="Poppins"/>
              </a:rPr>
              <a:t>Difficulty</a:t>
            </a:r>
            <a:endParaRPr b="0" i="0" sz="700" u="none" cap="none" strike="noStrike">
              <a:solidFill>
                <a:srgbClr val="000000"/>
              </a:solidFill>
              <a:latin typeface="Poppins"/>
              <a:ea typeface="Poppins"/>
              <a:cs typeface="Poppins"/>
              <a:sym typeface="Poppins"/>
            </a:endParaRPr>
          </a:p>
        </p:txBody>
      </p:sp>
      <p:sp>
        <p:nvSpPr>
          <p:cNvPr id="580" name="Google Shape;580;p36"/>
          <p:cNvSpPr/>
          <p:nvPr/>
        </p:nvSpPr>
        <p:spPr>
          <a:xfrm>
            <a:off x="5699186" y="2062656"/>
            <a:ext cx="464400" cy="185700"/>
          </a:xfrm>
          <a:prstGeom prst="rect">
            <a:avLst/>
          </a:prstGeom>
          <a:solidFill>
            <a:srgbClr val="CCCCCC"/>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chemeClr val="dk1"/>
                </a:solidFill>
                <a:latin typeface="Poppins"/>
                <a:ea typeface="Poppins"/>
                <a:cs typeface="Poppins"/>
                <a:sym typeface="Poppins"/>
              </a:rPr>
              <a:t>Difficulty</a:t>
            </a:r>
            <a:endParaRPr b="0" i="0" sz="700" u="none" cap="none" strike="noStrike">
              <a:solidFill>
                <a:srgbClr val="000000"/>
              </a:solidFill>
              <a:latin typeface="Poppins"/>
              <a:ea typeface="Poppins"/>
              <a:cs typeface="Poppins"/>
              <a:sym typeface="Poppins"/>
            </a:endParaRPr>
          </a:p>
        </p:txBody>
      </p:sp>
      <p:sp>
        <p:nvSpPr>
          <p:cNvPr id="581" name="Google Shape;581;p36"/>
          <p:cNvSpPr txBox="1"/>
          <p:nvPr/>
        </p:nvSpPr>
        <p:spPr>
          <a:xfrm>
            <a:off x="5407600" y="659050"/>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Josefin Sans SemiBold"/>
                <a:ea typeface="Josefin Sans SemiBold"/>
                <a:cs typeface="Josefin Sans SemiBold"/>
                <a:sym typeface="Josefin Sans SemiBold"/>
              </a:rPr>
              <a:t>Room code</a:t>
            </a:r>
            <a:r>
              <a:rPr b="0" i="0" lang="en-GB" sz="1000" u="none" cap="none" strike="noStrike">
                <a:solidFill>
                  <a:srgbClr val="000000"/>
                </a:solidFill>
                <a:latin typeface="Josefin Sans SemiBold"/>
                <a:ea typeface="Josefin Sans SemiBold"/>
                <a:cs typeface="Josefin Sans SemiBold"/>
                <a:sym typeface="Josefin Sans SemiBold"/>
              </a:rPr>
              <a:t> ####</a:t>
            </a:r>
            <a:endParaRPr b="0" i="0" sz="1000" u="none" cap="none" strike="noStrike">
              <a:solidFill>
                <a:srgbClr val="000000"/>
              </a:solidFill>
              <a:latin typeface="Josefin Sans SemiBold"/>
              <a:ea typeface="Josefin Sans SemiBold"/>
              <a:cs typeface="Josefin Sans SemiBold"/>
              <a:sym typeface="Josefin Sans SemiBold"/>
            </a:endParaRPr>
          </a:p>
        </p:txBody>
      </p:sp>
      <p:sp>
        <p:nvSpPr>
          <p:cNvPr id="582" name="Google Shape;582;p36"/>
          <p:cNvSpPr txBox="1"/>
          <p:nvPr/>
        </p:nvSpPr>
        <p:spPr>
          <a:xfrm>
            <a:off x="1333613" y="3572163"/>
            <a:ext cx="2133900" cy="4527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Username</a:t>
            </a:r>
            <a:endParaRPr b="0" i="0" sz="1000" u="none" cap="none" strike="noStrike">
              <a:solidFill>
                <a:srgbClr val="000000"/>
              </a:solidFill>
              <a:latin typeface="Poppins"/>
              <a:ea typeface="Poppins"/>
              <a:cs typeface="Poppins"/>
              <a:sym typeface="Poppins"/>
            </a:endParaRPr>
          </a:p>
        </p:txBody>
      </p:sp>
      <p:sp>
        <p:nvSpPr>
          <p:cNvPr id="583" name="Google Shape;583;p36"/>
          <p:cNvSpPr txBox="1"/>
          <p:nvPr/>
        </p:nvSpPr>
        <p:spPr>
          <a:xfrm>
            <a:off x="2923863" y="3679188"/>
            <a:ext cx="523500" cy="272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Edit</a:t>
            </a:r>
            <a:endParaRPr b="0" i="0" sz="600" u="none" cap="none" strike="noStrike">
              <a:solidFill>
                <a:srgbClr val="000000"/>
              </a:solidFill>
              <a:latin typeface="Poppins"/>
              <a:ea typeface="Poppins"/>
              <a:cs typeface="Poppins"/>
              <a:sym typeface="Poppins"/>
            </a:endParaRPr>
          </a:p>
        </p:txBody>
      </p:sp>
      <p:sp>
        <p:nvSpPr>
          <p:cNvPr id="584" name="Google Shape;584;p36"/>
          <p:cNvSpPr txBox="1"/>
          <p:nvPr/>
        </p:nvSpPr>
        <p:spPr>
          <a:xfrm>
            <a:off x="5731463" y="3646588"/>
            <a:ext cx="2133900" cy="4527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Username</a:t>
            </a:r>
            <a:endParaRPr b="0" i="0" sz="1000" u="none" cap="none" strike="noStrike">
              <a:solidFill>
                <a:srgbClr val="000000"/>
              </a:solidFill>
              <a:latin typeface="Poppins"/>
              <a:ea typeface="Poppins"/>
              <a:cs typeface="Poppins"/>
              <a:sym typeface="Poppins"/>
            </a:endParaRPr>
          </a:p>
        </p:txBody>
      </p:sp>
      <p:sp>
        <p:nvSpPr>
          <p:cNvPr id="585" name="Google Shape;585;p36"/>
          <p:cNvSpPr txBox="1"/>
          <p:nvPr/>
        </p:nvSpPr>
        <p:spPr>
          <a:xfrm>
            <a:off x="7330563" y="3736738"/>
            <a:ext cx="523500" cy="272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Edit</a:t>
            </a:r>
            <a:endParaRPr b="0" i="0" sz="600" u="none" cap="none" strike="noStrike">
              <a:solidFill>
                <a:srgbClr val="000000"/>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9" name="Shape 589"/>
        <p:cNvGrpSpPr/>
        <p:nvPr/>
      </p:nvGrpSpPr>
      <p:grpSpPr>
        <a:xfrm>
          <a:off x="0" y="0"/>
          <a:ext cx="0" cy="0"/>
          <a:chOff x="0" y="0"/>
          <a:chExt cx="0" cy="0"/>
        </a:xfrm>
      </p:grpSpPr>
      <p:sp>
        <p:nvSpPr>
          <p:cNvPr id="590" name="Google Shape;590;p37"/>
          <p:cNvSpPr txBox="1"/>
          <p:nvPr>
            <p:ph idx="4294967295" type="title"/>
          </p:nvPr>
        </p:nvSpPr>
        <p:spPr>
          <a:xfrm>
            <a:off x="1263600" y="112204"/>
            <a:ext cx="6616800" cy="47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GB" sz="2400">
                <a:latin typeface="Poppins Medium"/>
                <a:ea typeface="Poppins Medium"/>
                <a:cs typeface="Poppins Medium"/>
                <a:sym typeface="Poppins Medium"/>
              </a:rPr>
              <a:t>Connection Confirmation Menu</a:t>
            </a:r>
            <a:endParaRPr sz="2400">
              <a:latin typeface="Poppins Medium"/>
              <a:ea typeface="Poppins Medium"/>
              <a:cs typeface="Poppins Medium"/>
              <a:sym typeface="Poppins Medium"/>
            </a:endParaRPr>
          </a:p>
        </p:txBody>
      </p:sp>
      <p:sp>
        <p:nvSpPr>
          <p:cNvPr id="591" name="Google Shape;591;p37"/>
          <p:cNvSpPr/>
          <p:nvPr/>
        </p:nvSpPr>
        <p:spPr>
          <a:xfrm>
            <a:off x="278825" y="689475"/>
            <a:ext cx="24861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Medium"/>
                <a:ea typeface="Poppins Medium"/>
                <a:cs typeface="Poppins Medium"/>
                <a:sym typeface="Poppins Medium"/>
              </a:rPr>
              <a:t>When a player selects his/her username, the companion app informs the player that they are connected with the selected username to the available room. </a:t>
            </a:r>
            <a:endParaRPr b="0" i="0" sz="1100" u="none" cap="none" strike="noStrike">
              <a:solidFill>
                <a:schemeClr val="dk1"/>
              </a:solidFill>
              <a:latin typeface="Poppins Medium"/>
              <a:ea typeface="Poppins Medium"/>
              <a:cs typeface="Poppins Medium"/>
              <a:sym typeface="Poppins Medium"/>
            </a:endParaRPr>
          </a:p>
        </p:txBody>
      </p:sp>
      <p:sp>
        <p:nvSpPr>
          <p:cNvPr id="592" name="Google Shape;592;p37"/>
          <p:cNvSpPr/>
          <p:nvPr/>
        </p:nvSpPr>
        <p:spPr>
          <a:xfrm>
            <a:off x="63793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Medium"/>
                <a:ea typeface="Poppins Medium"/>
                <a:cs typeface="Poppins Medium"/>
                <a:sym typeface="Poppins Medium"/>
              </a:rPr>
              <a:t>The game advances to the next step the moment a player presses the Play option with the Platform Controller.</a:t>
            </a:r>
            <a:endParaRPr b="0" i="0" sz="11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Medium"/>
              <a:ea typeface="Poppins Medium"/>
              <a:cs typeface="Poppins Medium"/>
              <a:sym typeface="Poppins Medium"/>
            </a:endParaRPr>
          </a:p>
        </p:txBody>
      </p:sp>
      <p:sp>
        <p:nvSpPr>
          <p:cNvPr id="593" name="Google Shape;593;p37"/>
          <p:cNvSpPr/>
          <p:nvPr/>
        </p:nvSpPr>
        <p:spPr>
          <a:xfrm flipH="1">
            <a:off x="478126" y="4687175"/>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Quit</a:t>
            </a:r>
            <a:endParaRPr b="0" i="0" sz="900" u="none" cap="none" strike="noStrike">
              <a:solidFill>
                <a:srgbClr val="000000"/>
              </a:solidFill>
              <a:latin typeface="Poppins Medium"/>
              <a:ea typeface="Poppins Medium"/>
              <a:cs typeface="Poppins Medium"/>
              <a:sym typeface="Poppins Medium"/>
            </a:endParaRPr>
          </a:p>
        </p:txBody>
      </p:sp>
      <p:sp>
        <p:nvSpPr>
          <p:cNvPr id="594" name="Google Shape;594;p37"/>
          <p:cNvSpPr/>
          <p:nvPr/>
        </p:nvSpPr>
        <p:spPr>
          <a:xfrm flipH="1">
            <a:off x="4897726" y="4687175"/>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Quit</a:t>
            </a:r>
            <a:endParaRPr b="0" i="0" sz="900" u="none" cap="none" strike="noStrike">
              <a:solidFill>
                <a:srgbClr val="000000"/>
              </a:solidFill>
              <a:latin typeface="Poppins Medium"/>
              <a:ea typeface="Poppins Medium"/>
              <a:cs typeface="Poppins Medium"/>
              <a:sym typeface="Poppins Medium"/>
            </a:endParaRPr>
          </a:p>
        </p:txBody>
      </p:sp>
      <p:grpSp>
        <p:nvGrpSpPr>
          <p:cNvPr id="595" name="Google Shape;595;p37"/>
          <p:cNvGrpSpPr/>
          <p:nvPr/>
        </p:nvGrpSpPr>
        <p:grpSpPr>
          <a:xfrm>
            <a:off x="3987735" y="2730187"/>
            <a:ext cx="284064" cy="284064"/>
            <a:chOff x="7196048" y="1207475"/>
            <a:chExt cx="891599" cy="891599"/>
          </a:xfrm>
        </p:grpSpPr>
        <p:sp>
          <p:nvSpPr>
            <p:cNvPr id="596" name="Google Shape;596;p37"/>
            <p:cNvSpPr/>
            <p:nvPr/>
          </p:nvSpPr>
          <p:spPr>
            <a:xfrm>
              <a:off x="7326650" y="1337975"/>
              <a:ext cx="630600" cy="630600"/>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37"/>
            <p:cNvSpPr/>
            <p:nvPr/>
          </p:nvSpPr>
          <p:spPr>
            <a:xfrm rot="-2700000">
              <a:off x="7326620" y="1338047"/>
              <a:ext cx="630456" cy="630456"/>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37"/>
            <p:cNvSpPr/>
            <p:nvPr/>
          </p:nvSpPr>
          <p:spPr>
            <a:xfrm>
              <a:off x="7471882" y="1490942"/>
              <a:ext cx="339900" cy="339900"/>
            </a:xfrm>
            <a:prstGeom prst="ellipse">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9" name="Google Shape;599;p37"/>
          <p:cNvGrpSpPr/>
          <p:nvPr/>
        </p:nvGrpSpPr>
        <p:grpSpPr>
          <a:xfrm>
            <a:off x="8443107" y="2730177"/>
            <a:ext cx="284064" cy="284064"/>
            <a:chOff x="7196048" y="1207475"/>
            <a:chExt cx="891599" cy="891599"/>
          </a:xfrm>
        </p:grpSpPr>
        <p:sp>
          <p:nvSpPr>
            <p:cNvPr id="600" name="Google Shape;600;p37"/>
            <p:cNvSpPr/>
            <p:nvPr/>
          </p:nvSpPr>
          <p:spPr>
            <a:xfrm>
              <a:off x="7326650" y="1337975"/>
              <a:ext cx="630600" cy="630600"/>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37"/>
            <p:cNvSpPr/>
            <p:nvPr/>
          </p:nvSpPr>
          <p:spPr>
            <a:xfrm rot="-2700000">
              <a:off x="7326620" y="1338047"/>
              <a:ext cx="630456" cy="630456"/>
            </a:xfrm>
            <a:prstGeom prst="plaque">
              <a:avLst>
                <a:gd fmla="val 38578"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37"/>
            <p:cNvSpPr/>
            <p:nvPr/>
          </p:nvSpPr>
          <p:spPr>
            <a:xfrm>
              <a:off x="7471882" y="1490942"/>
              <a:ext cx="339900" cy="339900"/>
            </a:xfrm>
            <a:prstGeom prst="ellipse">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3" name="Google Shape;603;p37"/>
          <p:cNvSpPr txBox="1"/>
          <p:nvPr/>
        </p:nvSpPr>
        <p:spPr>
          <a:xfrm>
            <a:off x="3050775" y="1197950"/>
            <a:ext cx="3043500" cy="1129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Poppins Medium"/>
                <a:ea typeface="Poppins Medium"/>
                <a:cs typeface="Poppins Medium"/>
                <a:sym typeface="Poppins Medium"/>
              </a:rPr>
              <a:t>DOWNLOAD</a:t>
            </a:r>
            <a:endParaRPr b="0" i="0" sz="1000" u="none" cap="none" strike="noStrike">
              <a:solidFill>
                <a:schemeClr val="dk1"/>
              </a:solidFill>
              <a:latin typeface="Poppins Medium"/>
              <a:ea typeface="Poppins Medium"/>
              <a:cs typeface="Poppins Medium"/>
              <a:sym typeface="Poppins Medium"/>
            </a:endParaRPr>
          </a:p>
          <a:p>
            <a:pPr indent="0" lvl="0" marL="0" marR="0" rtl="0" algn="ctr">
              <a:lnSpc>
                <a:spcPct val="100000"/>
              </a:lnSpc>
              <a:spcBef>
                <a:spcPts val="0"/>
              </a:spcBef>
              <a:spcAft>
                <a:spcPts val="0"/>
              </a:spcAft>
              <a:buClr>
                <a:schemeClr val="dk1"/>
              </a:buClr>
              <a:buSzPts val="1100"/>
              <a:buFont typeface="Arial"/>
              <a:buNone/>
            </a:pPr>
            <a:r>
              <a:rPr b="0" i="0" lang="en-GB" sz="900" u="none" cap="none" strike="noStrike">
                <a:solidFill>
                  <a:schemeClr val="dk1"/>
                </a:solidFill>
                <a:latin typeface="Poppins Medium"/>
                <a:ea typeface="Poppins Medium"/>
                <a:cs typeface="Poppins Medium"/>
                <a:sym typeface="Poppins Medium"/>
              </a:rPr>
              <a:t>Free Ticket to Ride Companion app</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chemeClr val="dk1"/>
              </a:buClr>
              <a:buSzPts val="1100"/>
              <a:buFont typeface="Arial"/>
              <a:buNone/>
            </a:pPr>
            <a:r>
              <a:t/>
            </a:r>
            <a:endParaRPr b="0" i="0" sz="6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Poppins"/>
                <a:ea typeface="Poppins"/>
                <a:cs typeface="Poppins"/>
                <a:sym typeface="Poppins"/>
              </a:rPr>
              <a:t>- Install and launch the app on your mobile device</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Poppins"/>
                <a:ea typeface="Poppins"/>
                <a:cs typeface="Poppins"/>
                <a:sym typeface="Poppins"/>
              </a:rPr>
              <a:t>- Enter the passcode to join the lobby</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700" u="none" cap="none" strike="noStrike">
                <a:solidFill>
                  <a:schemeClr val="dk1"/>
                </a:solidFill>
                <a:latin typeface="Poppins"/>
                <a:ea typeface="Poppins"/>
                <a:cs typeface="Poppins"/>
                <a:sym typeface="Poppins"/>
              </a:rPr>
              <a:t>- Join with your (platform’s username) to save your Meta Game Progress</a:t>
            </a:r>
            <a:endParaRPr b="0" i="0" sz="7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Poppins Medium"/>
              <a:ea typeface="Poppins Medium"/>
              <a:cs typeface="Poppins Medium"/>
              <a:sym typeface="Poppins Medium"/>
            </a:endParaRPr>
          </a:p>
        </p:txBody>
      </p:sp>
      <p:sp>
        <p:nvSpPr>
          <p:cNvPr id="604" name="Google Shape;604;p37"/>
          <p:cNvSpPr txBox="1"/>
          <p:nvPr/>
        </p:nvSpPr>
        <p:spPr>
          <a:xfrm>
            <a:off x="3050775" y="747475"/>
            <a:ext cx="2085300" cy="39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chemeClr val="lt1"/>
                </a:solidFill>
                <a:latin typeface="Poppins Medium"/>
                <a:ea typeface="Poppins Medium"/>
                <a:cs typeface="Poppins Medium"/>
                <a:sym typeface="Poppins Medium"/>
              </a:rPr>
              <a:t>Play Ticket to Ride around the big screen! To play, each player needs a mobile device with the </a:t>
            </a:r>
            <a:r>
              <a:rPr b="0" i="0" lang="en-GB" sz="700" u="sng" cap="none" strike="noStrike">
                <a:solidFill>
                  <a:schemeClr val="lt1"/>
                </a:solidFill>
                <a:latin typeface="Poppins Medium"/>
                <a:ea typeface="Poppins Medium"/>
                <a:cs typeface="Poppins Medium"/>
                <a:sym typeface="Poppins Medium"/>
              </a:rPr>
              <a:t>free</a:t>
            </a:r>
            <a:r>
              <a:rPr b="0" i="0" lang="en-GB" sz="700" u="none" cap="none" strike="noStrike">
                <a:solidFill>
                  <a:schemeClr val="lt1"/>
                </a:solidFill>
                <a:latin typeface="Poppins Medium"/>
                <a:ea typeface="Poppins Medium"/>
                <a:cs typeface="Poppins Medium"/>
                <a:sym typeface="Poppins Medium"/>
              </a:rPr>
              <a:t> official Ticket to Ride companion app installed. </a:t>
            </a:r>
            <a:endParaRPr b="0" i="0" sz="700" u="none" cap="none" strike="noStrike">
              <a:solidFill>
                <a:schemeClr val="lt1"/>
              </a:solidFill>
              <a:latin typeface="Poppins Medium"/>
              <a:ea typeface="Poppins Medium"/>
              <a:cs typeface="Poppins Medium"/>
              <a:sym typeface="Poppins Medium"/>
            </a:endParaRPr>
          </a:p>
        </p:txBody>
      </p:sp>
      <p:pic>
        <p:nvPicPr>
          <p:cNvPr id="605" name="Google Shape;605;p37"/>
          <p:cNvPicPr preferRelativeResize="0"/>
          <p:nvPr/>
        </p:nvPicPr>
        <p:blipFill rotWithShape="1">
          <a:blip r:embed="rId4">
            <a:alphaModFix/>
          </a:blip>
          <a:srcRect b="0" l="0" r="0" t="0"/>
          <a:stretch/>
        </p:blipFill>
        <p:spPr>
          <a:xfrm>
            <a:off x="5588075" y="1272700"/>
            <a:ext cx="431725" cy="431700"/>
          </a:xfrm>
          <a:prstGeom prst="rect">
            <a:avLst/>
          </a:prstGeom>
          <a:noFill/>
          <a:ln cap="flat" cmpd="sng" w="9525">
            <a:solidFill>
              <a:schemeClr val="dk1"/>
            </a:solidFill>
            <a:prstDash val="solid"/>
            <a:round/>
            <a:headEnd len="sm" w="sm" type="none"/>
            <a:tailEnd len="sm" w="sm" type="none"/>
          </a:ln>
        </p:spPr>
      </p:pic>
      <p:sp>
        <p:nvSpPr>
          <p:cNvPr id="606" name="Google Shape;606;p37"/>
          <p:cNvSpPr/>
          <p:nvPr/>
        </p:nvSpPr>
        <p:spPr>
          <a:xfrm flipH="1">
            <a:off x="2944525" y="2419900"/>
            <a:ext cx="451200" cy="106200"/>
          </a:xfrm>
          <a:prstGeom prst="homePlate">
            <a:avLst>
              <a:gd fmla="val 73443" name="adj"/>
            </a:avLst>
          </a:prstGeom>
          <a:solidFill>
            <a:srgbClr val="B7B7B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Back</a:t>
            </a:r>
            <a:endParaRPr b="0" i="0" sz="600" u="none" cap="none" strike="noStrike">
              <a:solidFill>
                <a:srgbClr val="000000"/>
              </a:solidFill>
              <a:latin typeface="Poppins Medium"/>
              <a:ea typeface="Poppins Medium"/>
              <a:cs typeface="Poppins Medium"/>
              <a:sym typeface="Poppins Medium"/>
            </a:endParaRPr>
          </a:p>
        </p:txBody>
      </p:sp>
      <p:sp>
        <p:nvSpPr>
          <p:cNvPr id="607" name="Google Shape;607;p37"/>
          <p:cNvSpPr txBox="1"/>
          <p:nvPr/>
        </p:nvSpPr>
        <p:spPr>
          <a:xfrm>
            <a:off x="5355063" y="2360338"/>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Continue</a:t>
            </a:r>
            <a:endParaRPr b="0" i="0" sz="900" u="none" cap="none" strike="noStrike">
              <a:solidFill>
                <a:srgbClr val="000000"/>
              </a:solidFill>
              <a:latin typeface="Poppins Medium"/>
              <a:ea typeface="Poppins Medium"/>
              <a:cs typeface="Poppins Medium"/>
              <a:sym typeface="Poppins Medium"/>
            </a:endParaRPr>
          </a:p>
        </p:txBody>
      </p:sp>
      <p:sp>
        <p:nvSpPr>
          <p:cNvPr id="608" name="Google Shape;608;p37"/>
          <p:cNvSpPr txBox="1"/>
          <p:nvPr/>
        </p:nvSpPr>
        <p:spPr>
          <a:xfrm>
            <a:off x="816400" y="3378175"/>
            <a:ext cx="3043500" cy="70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Poppins Medium"/>
                <a:ea typeface="Poppins Medium"/>
                <a:cs typeface="Poppins Medium"/>
                <a:sym typeface="Poppins Medium"/>
              </a:rPr>
              <a:t>YOU ARE CONNECTED AS</a:t>
            </a:r>
            <a:endParaRPr b="0" i="0" sz="1400" u="none" cap="none" strike="noStrike">
              <a:solidFill>
                <a:schemeClr val="lt1"/>
              </a:solidFill>
              <a:latin typeface="Poppins Medium"/>
              <a:ea typeface="Poppins Medium"/>
              <a:cs typeface="Poppins Medium"/>
              <a:sym typeface="Poppins Medium"/>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Poppins Medium"/>
                <a:ea typeface="Poppins Medium"/>
                <a:cs typeface="Poppins Medium"/>
                <a:sym typeface="Poppins Medium"/>
              </a:rPr>
              <a:t>(username)</a:t>
            </a:r>
            <a:endParaRPr b="0" i="0" sz="1400" u="none" cap="none" strike="noStrike">
              <a:solidFill>
                <a:schemeClr val="lt1"/>
              </a:solidFill>
              <a:latin typeface="Poppins Medium"/>
              <a:ea typeface="Poppins Medium"/>
              <a:cs typeface="Poppins Medium"/>
              <a:sym typeface="Poppins Medium"/>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oppins Medium"/>
              <a:ea typeface="Poppins Medium"/>
              <a:cs typeface="Poppins Medium"/>
              <a:sym typeface="Poppins Medium"/>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Poppins Medium"/>
                <a:ea typeface="Poppins Medium"/>
                <a:cs typeface="Poppins Medium"/>
                <a:sym typeface="Poppins Medium"/>
              </a:rPr>
              <a:t>You are the Host</a:t>
            </a:r>
            <a:endParaRPr b="0" i="0" sz="1400" u="none" cap="none" strike="noStrike">
              <a:solidFill>
                <a:schemeClr val="lt1"/>
              </a:solidFill>
              <a:latin typeface="Poppins Medium"/>
              <a:ea typeface="Poppins Medium"/>
              <a:cs typeface="Poppins Medium"/>
              <a:sym typeface="Poppins Medium"/>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6"/>
              </a:solidFill>
              <a:latin typeface="Poppins Medium"/>
              <a:ea typeface="Poppins Medium"/>
              <a:cs typeface="Poppins Medium"/>
              <a:sym typeface="Poppins Medium"/>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Poppins Medium"/>
                <a:ea typeface="Poppins Medium"/>
                <a:cs typeface="Poppins Medium"/>
                <a:sym typeface="Poppins Medium"/>
              </a:rPr>
              <a:t>Press Play with the (platform) controller to start the game.</a:t>
            </a:r>
            <a:endParaRPr b="0" i="0" sz="1400" u="none" cap="none" strike="noStrike">
              <a:solidFill>
                <a:schemeClr val="accent6"/>
              </a:solidFill>
              <a:latin typeface="Poppins Medium"/>
              <a:ea typeface="Poppins Medium"/>
              <a:cs typeface="Poppins Medium"/>
              <a:sym typeface="Poppins Medium"/>
            </a:endParaRPr>
          </a:p>
        </p:txBody>
      </p:sp>
      <p:sp>
        <p:nvSpPr>
          <p:cNvPr id="609" name="Google Shape;609;p37"/>
          <p:cNvSpPr txBox="1"/>
          <p:nvPr/>
        </p:nvSpPr>
        <p:spPr>
          <a:xfrm>
            <a:off x="5278725" y="3378175"/>
            <a:ext cx="3043500" cy="700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Poppins Medium"/>
                <a:ea typeface="Poppins Medium"/>
                <a:cs typeface="Poppins Medium"/>
                <a:sym typeface="Poppins Medium"/>
              </a:rPr>
              <a:t>YOU ARE CONNECTED AS</a:t>
            </a:r>
            <a:endParaRPr b="0" i="0" sz="1400" u="none" cap="none" strike="noStrike">
              <a:solidFill>
                <a:schemeClr val="lt1"/>
              </a:solidFill>
              <a:latin typeface="Poppins Medium"/>
              <a:ea typeface="Poppins Medium"/>
              <a:cs typeface="Poppins Medium"/>
              <a:sym typeface="Poppins Medium"/>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Poppins Medium"/>
                <a:ea typeface="Poppins Medium"/>
                <a:cs typeface="Poppins Medium"/>
                <a:sym typeface="Poppins Medium"/>
              </a:rPr>
              <a:t>(username)</a:t>
            </a:r>
            <a:endParaRPr b="0" i="0" sz="1400" u="none" cap="none" strike="noStrike">
              <a:solidFill>
                <a:schemeClr val="lt1"/>
              </a:solidFill>
              <a:latin typeface="Poppins Medium"/>
              <a:ea typeface="Poppins Medium"/>
              <a:cs typeface="Poppins Medium"/>
              <a:sym typeface="Poppins Medium"/>
            </a:endParaRPr>
          </a:p>
          <a:p>
            <a:pPr indent="0" lvl="0" marL="0" marR="0" rtl="0" algn="ctr">
              <a:lnSpc>
                <a:spcPct val="100000"/>
              </a:lnSpc>
              <a:spcBef>
                <a:spcPts val="0"/>
              </a:spcBef>
              <a:spcAft>
                <a:spcPts val="0"/>
              </a:spcAft>
              <a:buClr>
                <a:schemeClr val="dk1"/>
              </a:buClr>
              <a:buSzPts val="1100"/>
              <a:buFont typeface="Arial"/>
              <a:buNone/>
            </a:pPr>
            <a:r>
              <a:t/>
            </a:r>
            <a:endParaRPr b="0" i="0" sz="1400" u="none" cap="none" strike="noStrike">
              <a:solidFill>
                <a:schemeClr val="lt1"/>
              </a:solidFill>
              <a:latin typeface="Poppins Medium"/>
              <a:ea typeface="Poppins Medium"/>
              <a:cs typeface="Poppins Medium"/>
              <a:sym typeface="Poppins Medium"/>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accent6"/>
                </a:solidFill>
                <a:latin typeface="Poppins Medium"/>
                <a:ea typeface="Poppins Medium"/>
                <a:cs typeface="Poppins Medium"/>
                <a:sym typeface="Poppins Medium"/>
              </a:rPr>
              <a:t>Press Play with the (platform) controller to start the game.</a:t>
            </a:r>
            <a:endParaRPr b="0" i="0" sz="1400" u="none" cap="none" strike="noStrike">
              <a:solidFill>
                <a:schemeClr val="accent6"/>
              </a:solidFill>
              <a:latin typeface="Poppins Medium"/>
              <a:ea typeface="Poppins Medium"/>
              <a:cs typeface="Poppins Medium"/>
              <a:sym typeface="Poppins Medium"/>
            </a:endParaRPr>
          </a:p>
        </p:txBody>
      </p:sp>
      <p:sp>
        <p:nvSpPr>
          <p:cNvPr id="610" name="Google Shape;610;p37"/>
          <p:cNvSpPr txBox="1"/>
          <p:nvPr/>
        </p:nvSpPr>
        <p:spPr>
          <a:xfrm>
            <a:off x="3310438" y="4597938"/>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Continue</a:t>
            </a:r>
            <a:endParaRPr b="0" i="0" sz="900" u="none" cap="none" strike="noStrike">
              <a:solidFill>
                <a:srgbClr val="000000"/>
              </a:solidFill>
              <a:latin typeface="Poppins Medium"/>
              <a:ea typeface="Poppins Medium"/>
              <a:cs typeface="Poppins Medium"/>
              <a:sym typeface="Poppins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4" name="Shape 614"/>
        <p:cNvGrpSpPr/>
        <p:nvPr/>
      </p:nvGrpSpPr>
      <p:grpSpPr>
        <a:xfrm>
          <a:off x="0" y="0"/>
          <a:ext cx="0" cy="0"/>
          <a:chOff x="0" y="0"/>
          <a:chExt cx="0" cy="0"/>
        </a:xfrm>
      </p:grpSpPr>
      <p:sp>
        <p:nvSpPr>
          <p:cNvPr id="615" name="Google Shape;615;p38"/>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38"/>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38"/>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38"/>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619" name="Google Shape;619;p38"/>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620" name="Google Shape;620;p38"/>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621" name="Google Shape;621;p38"/>
          <p:cNvSpPr/>
          <p:nvPr/>
        </p:nvSpPr>
        <p:spPr>
          <a:xfrm>
            <a:off x="278825" y="689475"/>
            <a:ext cx="24861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oppins Medium"/>
                <a:ea typeface="Poppins Medium"/>
                <a:cs typeface="Poppins Medium"/>
                <a:sym typeface="Poppins Medium"/>
              </a:rPr>
              <a:t>All players can access customisation from this screen.</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oppins Medium"/>
                <a:ea typeface="Poppins Medium"/>
                <a:cs typeface="Poppins Medium"/>
                <a:sym typeface="Poppins Medium"/>
              </a:rPr>
              <a:t>The host is also able to setup any AI players they would like to include in the game on this screen. </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oppins Medium"/>
                <a:ea typeface="Poppins Medium"/>
                <a:cs typeface="Poppins Medium"/>
                <a:sym typeface="Poppins Medium"/>
              </a:rPr>
              <a:t>Players are arranged in the order they join the lobby.</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oppins Medium"/>
                <a:ea typeface="Poppins Medium"/>
                <a:cs typeface="Poppins Medium"/>
                <a:sym typeface="Poppins Medium"/>
              </a:rPr>
              <a:t>Players can set ready on their companion app.</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Poppins Medium"/>
              <a:ea typeface="Poppins Medium"/>
              <a:cs typeface="Poppins Medium"/>
              <a:sym typeface="Poppins Medium"/>
            </a:endParaRPr>
          </a:p>
        </p:txBody>
      </p:sp>
      <p:sp>
        <p:nvSpPr>
          <p:cNvPr id="622" name="Google Shape;622;p38"/>
          <p:cNvSpPr txBox="1"/>
          <p:nvPr>
            <p:ph type="title"/>
          </p:nvPr>
        </p:nvSpPr>
        <p:spPr>
          <a:xfrm>
            <a:off x="1263600" y="112204"/>
            <a:ext cx="6616800" cy="479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sz="2400">
                <a:latin typeface="Poppins Medium"/>
                <a:ea typeface="Poppins Medium"/>
                <a:cs typeface="Poppins Medium"/>
                <a:sym typeface="Poppins Medium"/>
              </a:rPr>
              <a:t>Game Lobby V1</a:t>
            </a:r>
            <a:endParaRPr sz="2400">
              <a:latin typeface="Poppins Medium"/>
              <a:ea typeface="Poppins Medium"/>
              <a:cs typeface="Poppins Medium"/>
              <a:sym typeface="Poppins Medium"/>
            </a:endParaRPr>
          </a:p>
        </p:txBody>
      </p:sp>
      <p:sp>
        <p:nvSpPr>
          <p:cNvPr id="623" name="Google Shape;623;p38"/>
          <p:cNvSpPr txBox="1"/>
          <p:nvPr/>
        </p:nvSpPr>
        <p:spPr>
          <a:xfrm>
            <a:off x="3102863"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Char1</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24" name="Google Shape;624;p38"/>
          <p:cNvSpPr txBox="1"/>
          <p:nvPr/>
        </p:nvSpPr>
        <p:spPr>
          <a:xfrm>
            <a:off x="3723041"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Char2</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25" name="Google Shape;625;p38"/>
          <p:cNvSpPr txBox="1"/>
          <p:nvPr/>
        </p:nvSpPr>
        <p:spPr>
          <a:xfrm>
            <a:off x="4343220"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Char3</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26" name="Google Shape;626;p38"/>
          <p:cNvSpPr txBox="1"/>
          <p:nvPr/>
        </p:nvSpPr>
        <p:spPr>
          <a:xfrm>
            <a:off x="4963399"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Char4</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27" name="Google Shape;627;p38"/>
          <p:cNvSpPr txBox="1"/>
          <p:nvPr/>
        </p:nvSpPr>
        <p:spPr>
          <a:xfrm>
            <a:off x="5583578"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Char5</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28" name="Google Shape;628;p38"/>
          <p:cNvSpPr/>
          <p:nvPr/>
        </p:nvSpPr>
        <p:spPr>
          <a:xfrm>
            <a:off x="3100200"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Host</a:t>
            </a:r>
            <a:endParaRPr b="0" i="0" sz="800" u="none" cap="none" strike="noStrike">
              <a:solidFill>
                <a:srgbClr val="000000"/>
              </a:solidFill>
              <a:latin typeface="Poppins"/>
              <a:ea typeface="Poppins"/>
              <a:cs typeface="Poppins"/>
              <a:sym typeface="Poppins"/>
            </a:endParaRPr>
          </a:p>
        </p:txBody>
      </p:sp>
      <p:sp>
        <p:nvSpPr>
          <p:cNvPr id="629" name="Google Shape;629;p38"/>
          <p:cNvSpPr/>
          <p:nvPr/>
        </p:nvSpPr>
        <p:spPr>
          <a:xfrm>
            <a:off x="3723050"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Ready</a:t>
            </a:r>
            <a:endParaRPr b="0" i="0" sz="700" u="none" cap="none" strike="noStrike">
              <a:solidFill>
                <a:srgbClr val="000000"/>
              </a:solidFill>
              <a:latin typeface="Poppins"/>
              <a:ea typeface="Poppins"/>
              <a:cs typeface="Poppins"/>
              <a:sym typeface="Poppins"/>
            </a:endParaRPr>
          </a:p>
        </p:txBody>
      </p:sp>
      <p:sp>
        <p:nvSpPr>
          <p:cNvPr id="630" name="Google Shape;630;p38"/>
          <p:cNvSpPr/>
          <p:nvPr/>
        </p:nvSpPr>
        <p:spPr>
          <a:xfrm>
            <a:off x="4341888"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600" u="none" cap="none" strike="noStrike">
                <a:solidFill>
                  <a:schemeClr val="dk1"/>
                </a:solidFill>
                <a:latin typeface="Poppins"/>
                <a:ea typeface="Poppins"/>
                <a:cs typeface="Poppins"/>
                <a:sym typeface="Poppins"/>
              </a:rPr>
              <a:t>Not Ready</a:t>
            </a:r>
            <a:endParaRPr b="0" i="0" sz="900" u="none" cap="none" strike="noStrike">
              <a:solidFill>
                <a:srgbClr val="000000"/>
              </a:solidFill>
              <a:latin typeface="Poppins"/>
              <a:ea typeface="Poppins"/>
              <a:cs typeface="Poppins"/>
              <a:sym typeface="Poppins"/>
            </a:endParaRPr>
          </a:p>
        </p:txBody>
      </p:sp>
      <p:sp>
        <p:nvSpPr>
          <p:cNvPr id="631" name="Google Shape;631;p38"/>
          <p:cNvSpPr/>
          <p:nvPr/>
        </p:nvSpPr>
        <p:spPr>
          <a:xfrm>
            <a:off x="4964738"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632" name="Google Shape;632;p38"/>
          <p:cNvSpPr/>
          <p:nvPr/>
        </p:nvSpPr>
        <p:spPr>
          <a:xfrm>
            <a:off x="5586263"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633" name="Google Shape;633;p38"/>
          <p:cNvSpPr txBox="1"/>
          <p:nvPr/>
        </p:nvSpPr>
        <p:spPr>
          <a:xfrm>
            <a:off x="3751300" y="770763"/>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Set Up Your Game</a:t>
            </a:r>
            <a:endParaRPr b="0" i="0" sz="1000" u="none" cap="none" strike="noStrike">
              <a:solidFill>
                <a:schemeClr val="lt1"/>
              </a:solidFill>
              <a:latin typeface="Poppins"/>
              <a:ea typeface="Poppins"/>
              <a:cs typeface="Poppins"/>
              <a:sym typeface="Poppins"/>
            </a:endParaRPr>
          </a:p>
        </p:txBody>
      </p:sp>
      <p:sp>
        <p:nvSpPr>
          <p:cNvPr id="634" name="Google Shape;634;p38"/>
          <p:cNvSpPr/>
          <p:nvPr/>
        </p:nvSpPr>
        <p:spPr>
          <a:xfrm flipH="1">
            <a:off x="2887801" y="764313"/>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635" name="Google Shape;635;p38"/>
          <p:cNvSpPr txBox="1"/>
          <p:nvPr/>
        </p:nvSpPr>
        <p:spPr>
          <a:xfrm>
            <a:off x="5244975" y="764313"/>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Room code</a:t>
            </a:r>
            <a:r>
              <a:rPr b="0" i="0" lang="en-GB" sz="900" u="none" cap="none" strike="noStrike">
                <a:solidFill>
                  <a:srgbClr val="000000"/>
                </a:solidFill>
                <a:latin typeface="Poppins Medium"/>
                <a:ea typeface="Poppins Medium"/>
                <a:cs typeface="Poppins Medium"/>
                <a:sym typeface="Poppins Medium"/>
              </a:rPr>
              <a:t> </a:t>
            </a:r>
            <a:r>
              <a:rPr b="0" i="0" lang="en-GB" sz="700" u="none" cap="none" strike="noStrike">
                <a:solidFill>
                  <a:srgbClr val="000000"/>
                </a:solidFill>
                <a:latin typeface="Poppins Medium"/>
                <a:ea typeface="Poppins Medium"/>
                <a:cs typeface="Poppins Medium"/>
                <a:sym typeface="Poppins Medium"/>
              </a:rPr>
              <a:t>####</a:t>
            </a:r>
            <a:endParaRPr b="0" i="0" sz="700" u="none" cap="none" strike="noStrike">
              <a:solidFill>
                <a:srgbClr val="000000"/>
              </a:solidFill>
              <a:latin typeface="Poppins Medium"/>
              <a:ea typeface="Poppins Medium"/>
              <a:cs typeface="Poppins Medium"/>
              <a:sym typeface="Poppins Medium"/>
            </a:endParaRPr>
          </a:p>
        </p:txBody>
      </p:sp>
      <p:sp>
        <p:nvSpPr>
          <p:cNvPr id="636" name="Google Shape;636;p38"/>
          <p:cNvSpPr txBox="1"/>
          <p:nvPr/>
        </p:nvSpPr>
        <p:spPr>
          <a:xfrm>
            <a:off x="782136" y="3258205"/>
            <a:ext cx="504000" cy="1251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 1</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37" name="Google Shape;637;p38"/>
          <p:cNvSpPr txBox="1"/>
          <p:nvPr/>
        </p:nvSpPr>
        <p:spPr>
          <a:xfrm>
            <a:off x="1455091" y="3258205"/>
            <a:ext cx="504000" cy="1251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Char2</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38" name="Google Shape;638;p38"/>
          <p:cNvSpPr txBox="1"/>
          <p:nvPr/>
        </p:nvSpPr>
        <p:spPr>
          <a:xfrm>
            <a:off x="2128046" y="3258205"/>
            <a:ext cx="504000" cy="1251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 3</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39" name="Google Shape;639;p38"/>
          <p:cNvSpPr txBox="1"/>
          <p:nvPr/>
        </p:nvSpPr>
        <p:spPr>
          <a:xfrm>
            <a:off x="2801001" y="3258205"/>
            <a:ext cx="504000" cy="1251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 4</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40" name="Google Shape;640;p38"/>
          <p:cNvSpPr txBox="1"/>
          <p:nvPr/>
        </p:nvSpPr>
        <p:spPr>
          <a:xfrm>
            <a:off x="3473955" y="3258205"/>
            <a:ext cx="504000" cy="1251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 5</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41" name="Google Shape;641;p38"/>
          <p:cNvSpPr/>
          <p:nvPr/>
        </p:nvSpPr>
        <p:spPr>
          <a:xfrm>
            <a:off x="779247" y="4278622"/>
            <a:ext cx="504000" cy="230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Host</a:t>
            </a:r>
            <a:endParaRPr b="0" i="0" sz="800" u="none" cap="none" strike="noStrike">
              <a:solidFill>
                <a:srgbClr val="000000"/>
              </a:solidFill>
              <a:latin typeface="Poppins"/>
              <a:ea typeface="Poppins"/>
              <a:cs typeface="Poppins"/>
              <a:sym typeface="Poppins"/>
            </a:endParaRPr>
          </a:p>
        </p:txBody>
      </p:sp>
      <p:sp>
        <p:nvSpPr>
          <p:cNvPr id="642" name="Google Shape;642;p38"/>
          <p:cNvSpPr/>
          <p:nvPr/>
        </p:nvSpPr>
        <p:spPr>
          <a:xfrm>
            <a:off x="1455101" y="4278622"/>
            <a:ext cx="504000" cy="230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Ready/ Difficulty</a:t>
            </a:r>
            <a:endParaRPr b="0" i="0" sz="500" u="none" cap="none" strike="noStrike">
              <a:solidFill>
                <a:srgbClr val="000000"/>
              </a:solidFill>
              <a:latin typeface="Poppins"/>
              <a:ea typeface="Poppins"/>
              <a:cs typeface="Poppins"/>
              <a:sym typeface="Poppins"/>
            </a:endParaRPr>
          </a:p>
        </p:txBody>
      </p:sp>
      <p:sp>
        <p:nvSpPr>
          <p:cNvPr id="643" name="Google Shape;643;p38"/>
          <p:cNvSpPr/>
          <p:nvPr/>
        </p:nvSpPr>
        <p:spPr>
          <a:xfrm>
            <a:off x="2126600" y="4278622"/>
            <a:ext cx="504000" cy="230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Ready/ Difficulty</a:t>
            </a:r>
            <a:endParaRPr b="0" i="0" sz="800" u="none" cap="none" strike="noStrike">
              <a:solidFill>
                <a:srgbClr val="000000"/>
              </a:solidFill>
              <a:latin typeface="Poppins"/>
              <a:ea typeface="Poppins"/>
              <a:cs typeface="Poppins"/>
              <a:sym typeface="Poppins"/>
            </a:endParaRPr>
          </a:p>
        </p:txBody>
      </p:sp>
      <p:sp>
        <p:nvSpPr>
          <p:cNvPr id="644" name="Google Shape;644;p38"/>
          <p:cNvSpPr txBox="1"/>
          <p:nvPr/>
        </p:nvSpPr>
        <p:spPr>
          <a:xfrm>
            <a:off x="1485755" y="2893041"/>
            <a:ext cx="1781400" cy="15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Set Up Your Game</a:t>
            </a:r>
            <a:endParaRPr b="0" i="0" sz="1000" u="none" cap="none" strike="noStrike">
              <a:solidFill>
                <a:schemeClr val="lt1"/>
              </a:solidFill>
              <a:latin typeface="Poppins"/>
              <a:ea typeface="Poppins"/>
              <a:cs typeface="Poppins"/>
              <a:sym typeface="Poppins"/>
            </a:endParaRPr>
          </a:p>
        </p:txBody>
      </p:sp>
      <p:sp>
        <p:nvSpPr>
          <p:cNvPr id="645" name="Google Shape;645;p38"/>
          <p:cNvSpPr/>
          <p:nvPr/>
        </p:nvSpPr>
        <p:spPr>
          <a:xfrm flipH="1">
            <a:off x="457162" y="2851938"/>
            <a:ext cx="6846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646" name="Google Shape;646;p38"/>
          <p:cNvSpPr txBox="1"/>
          <p:nvPr/>
        </p:nvSpPr>
        <p:spPr>
          <a:xfrm>
            <a:off x="3393638" y="4608613"/>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Play!</a:t>
            </a:r>
            <a:endParaRPr b="0" i="0" sz="900" u="none" cap="none" strike="noStrike">
              <a:solidFill>
                <a:srgbClr val="000000"/>
              </a:solidFill>
              <a:latin typeface="Poppins Medium"/>
              <a:ea typeface="Poppins Medium"/>
              <a:cs typeface="Poppins Medium"/>
              <a:sym typeface="Poppins Medium"/>
            </a:endParaRPr>
          </a:p>
        </p:txBody>
      </p:sp>
      <p:grpSp>
        <p:nvGrpSpPr>
          <p:cNvPr id="647" name="Google Shape;647;p38"/>
          <p:cNvGrpSpPr/>
          <p:nvPr/>
        </p:nvGrpSpPr>
        <p:grpSpPr>
          <a:xfrm>
            <a:off x="1028275" y="3501388"/>
            <a:ext cx="321300" cy="302100"/>
            <a:chOff x="351650" y="3502238"/>
            <a:chExt cx="321300" cy="302100"/>
          </a:xfrm>
        </p:grpSpPr>
        <p:sp>
          <p:nvSpPr>
            <p:cNvPr id="648" name="Google Shape;648;p38"/>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38"/>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i</a:t>
              </a:r>
              <a:endParaRPr b="0" i="0" sz="600" u="none" cap="none" strike="noStrike">
                <a:solidFill>
                  <a:srgbClr val="000000"/>
                </a:solidFill>
                <a:latin typeface="Arial"/>
                <a:ea typeface="Arial"/>
                <a:cs typeface="Arial"/>
                <a:sym typeface="Arial"/>
              </a:endParaRPr>
            </a:p>
          </p:txBody>
        </p:sp>
      </p:grpSp>
      <p:grpSp>
        <p:nvGrpSpPr>
          <p:cNvPr id="650" name="Google Shape;650;p38"/>
          <p:cNvGrpSpPr/>
          <p:nvPr/>
        </p:nvGrpSpPr>
        <p:grpSpPr>
          <a:xfrm>
            <a:off x="3042600" y="3505663"/>
            <a:ext cx="321300" cy="302100"/>
            <a:chOff x="351650" y="3502238"/>
            <a:chExt cx="321300" cy="302100"/>
          </a:xfrm>
        </p:grpSpPr>
        <p:sp>
          <p:nvSpPr>
            <p:cNvPr id="651" name="Google Shape;651;p38"/>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38"/>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i</a:t>
              </a:r>
              <a:endParaRPr b="0" i="0" sz="600" u="none" cap="none" strike="noStrike">
                <a:solidFill>
                  <a:srgbClr val="000000"/>
                </a:solidFill>
                <a:latin typeface="Arial"/>
                <a:ea typeface="Arial"/>
                <a:cs typeface="Arial"/>
                <a:sym typeface="Arial"/>
              </a:endParaRPr>
            </a:p>
          </p:txBody>
        </p:sp>
      </p:grpSp>
      <p:grpSp>
        <p:nvGrpSpPr>
          <p:cNvPr id="653" name="Google Shape;653;p38"/>
          <p:cNvGrpSpPr/>
          <p:nvPr/>
        </p:nvGrpSpPr>
        <p:grpSpPr>
          <a:xfrm>
            <a:off x="3723050" y="3505663"/>
            <a:ext cx="321300" cy="302100"/>
            <a:chOff x="351650" y="3502238"/>
            <a:chExt cx="321300" cy="302100"/>
          </a:xfrm>
        </p:grpSpPr>
        <p:sp>
          <p:nvSpPr>
            <p:cNvPr id="654" name="Google Shape;654;p38"/>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38"/>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i</a:t>
              </a:r>
              <a:endParaRPr b="0" i="0" sz="600" u="none" cap="none" strike="noStrike">
                <a:solidFill>
                  <a:srgbClr val="000000"/>
                </a:solidFill>
                <a:latin typeface="Arial"/>
                <a:ea typeface="Arial"/>
                <a:cs typeface="Arial"/>
                <a:sym typeface="Arial"/>
              </a:endParaRPr>
            </a:p>
          </p:txBody>
        </p:sp>
      </p:grpSp>
      <p:sp>
        <p:nvSpPr>
          <p:cNvPr id="656" name="Google Shape;656;p38"/>
          <p:cNvSpPr/>
          <p:nvPr/>
        </p:nvSpPr>
        <p:spPr>
          <a:xfrm>
            <a:off x="2801001" y="4308025"/>
            <a:ext cx="503400" cy="201300"/>
          </a:xfrm>
          <a:prstGeom prst="rect">
            <a:avLst/>
          </a:prstGeom>
          <a:solidFill>
            <a:srgbClr val="EEEEEE"/>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657" name="Google Shape;657;p38"/>
          <p:cNvSpPr/>
          <p:nvPr/>
        </p:nvSpPr>
        <p:spPr>
          <a:xfrm>
            <a:off x="3474624" y="4308025"/>
            <a:ext cx="503400" cy="201300"/>
          </a:xfrm>
          <a:prstGeom prst="rect">
            <a:avLst/>
          </a:prstGeom>
          <a:solidFill>
            <a:srgbClr val="EEEEEE"/>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658" name="Google Shape;658;p38"/>
          <p:cNvSpPr txBox="1"/>
          <p:nvPr/>
        </p:nvSpPr>
        <p:spPr>
          <a:xfrm>
            <a:off x="5201358"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1</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59" name="Google Shape;659;p38"/>
          <p:cNvSpPr txBox="1"/>
          <p:nvPr/>
        </p:nvSpPr>
        <p:spPr>
          <a:xfrm>
            <a:off x="5887588"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2</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60" name="Google Shape;660;p38"/>
          <p:cNvSpPr txBox="1"/>
          <p:nvPr/>
        </p:nvSpPr>
        <p:spPr>
          <a:xfrm>
            <a:off x="6573817"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3</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61" name="Google Shape;661;p38"/>
          <p:cNvSpPr txBox="1"/>
          <p:nvPr/>
        </p:nvSpPr>
        <p:spPr>
          <a:xfrm>
            <a:off x="7260047"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4</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62" name="Google Shape;662;p38"/>
          <p:cNvSpPr txBox="1"/>
          <p:nvPr/>
        </p:nvSpPr>
        <p:spPr>
          <a:xfrm>
            <a:off x="7946276"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5</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63" name="Google Shape;663;p38"/>
          <p:cNvSpPr/>
          <p:nvPr/>
        </p:nvSpPr>
        <p:spPr>
          <a:xfrm>
            <a:off x="5198412"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Host</a:t>
            </a:r>
            <a:endParaRPr b="0" i="0" sz="800" u="none" cap="none" strike="noStrike">
              <a:solidFill>
                <a:srgbClr val="000000"/>
              </a:solidFill>
              <a:latin typeface="Poppins"/>
              <a:ea typeface="Poppins"/>
              <a:cs typeface="Poppins"/>
              <a:sym typeface="Poppins"/>
            </a:endParaRPr>
          </a:p>
        </p:txBody>
      </p:sp>
      <p:sp>
        <p:nvSpPr>
          <p:cNvPr id="664" name="Google Shape;664;p38"/>
          <p:cNvSpPr/>
          <p:nvPr/>
        </p:nvSpPr>
        <p:spPr>
          <a:xfrm>
            <a:off x="5887597"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Ready</a:t>
            </a:r>
            <a:endParaRPr b="0" i="0" sz="700" u="none" cap="none" strike="noStrike">
              <a:solidFill>
                <a:srgbClr val="000000"/>
              </a:solidFill>
              <a:latin typeface="Poppins"/>
              <a:ea typeface="Poppins"/>
              <a:cs typeface="Poppins"/>
              <a:sym typeface="Poppins"/>
            </a:endParaRPr>
          </a:p>
        </p:txBody>
      </p:sp>
      <p:sp>
        <p:nvSpPr>
          <p:cNvPr id="665" name="Google Shape;665;p38"/>
          <p:cNvSpPr/>
          <p:nvPr/>
        </p:nvSpPr>
        <p:spPr>
          <a:xfrm>
            <a:off x="6572343"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dk1"/>
                </a:solidFill>
                <a:latin typeface="Poppins"/>
                <a:ea typeface="Poppins"/>
                <a:cs typeface="Poppins"/>
                <a:sym typeface="Poppins"/>
              </a:rPr>
              <a:t>Not Ready</a:t>
            </a:r>
            <a:endParaRPr b="0" i="0" sz="900" u="none" cap="none" strike="noStrike">
              <a:solidFill>
                <a:srgbClr val="000000"/>
              </a:solidFill>
              <a:latin typeface="Poppins"/>
              <a:ea typeface="Poppins"/>
              <a:cs typeface="Poppins"/>
              <a:sym typeface="Poppins"/>
            </a:endParaRPr>
          </a:p>
        </p:txBody>
      </p:sp>
      <p:sp>
        <p:nvSpPr>
          <p:cNvPr id="666" name="Google Shape;666;p38"/>
          <p:cNvSpPr/>
          <p:nvPr/>
        </p:nvSpPr>
        <p:spPr>
          <a:xfrm>
            <a:off x="7261528"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667" name="Google Shape;667;p38"/>
          <p:cNvSpPr/>
          <p:nvPr/>
        </p:nvSpPr>
        <p:spPr>
          <a:xfrm>
            <a:off x="7949247"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668" name="Google Shape;668;p38"/>
          <p:cNvSpPr txBox="1"/>
          <p:nvPr/>
        </p:nvSpPr>
        <p:spPr>
          <a:xfrm>
            <a:off x="5918856" y="2900859"/>
            <a:ext cx="1816500" cy="16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Set Up Your Game</a:t>
            </a:r>
            <a:endParaRPr b="0" i="0" sz="1000" u="none" cap="none" strike="noStrike">
              <a:solidFill>
                <a:schemeClr val="lt1"/>
              </a:solidFill>
              <a:latin typeface="Poppins"/>
              <a:ea typeface="Poppins"/>
              <a:cs typeface="Poppins"/>
              <a:sym typeface="Poppins"/>
            </a:endParaRPr>
          </a:p>
        </p:txBody>
      </p:sp>
      <p:sp>
        <p:nvSpPr>
          <p:cNvPr id="669" name="Google Shape;669;p38"/>
          <p:cNvSpPr/>
          <p:nvPr/>
        </p:nvSpPr>
        <p:spPr>
          <a:xfrm flipH="1">
            <a:off x="4963400" y="2854124"/>
            <a:ext cx="6981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670" name="Google Shape;670;p38"/>
          <p:cNvSpPr txBox="1"/>
          <p:nvPr/>
        </p:nvSpPr>
        <p:spPr>
          <a:xfrm>
            <a:off x="7946263" y="4648288"/>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Ready</a:t>
            </a:r>
            <a:endParaRPr b="0" i="0" sz="900" u="none" cap="none" strike="noStrike">
              <a:solidFill>
                <a:srgbClr val="000000"/>
              </a:solidFill>
              <a:latin typeface="Poppins Medium"/>
              <a:ea typeface="Poppins Medium"/>
              <a:cs typeface="Poppins Medium"/>
              <a:sym typeface="Poppins Medium"/>
            </a:endParaRPr>
          </a:p>
        </p:txBody>
      </p:sp>
      <p:grpSp>
        <p:nvGrpSpPr>
          <p:cNvPr id="671" name="Google Shape;671;p38"/>
          <p:cNvGrpSpPr/>
          <p:nvPr/>
        </p:nvGrpSpPr>
        <p:grpSpPr>
          <a:xfrm>
            <a:off x="6165775" y="3501388"/>
            <a:ext cx="321300" cy="302100"/>
            <a:chOff x="351650" y="3502238"/>
            <a:chExt cx="321300" cy="302100"/>
          </a:xfrm>
        </p:grpSpPr>
        <p:sp>
          <p:nvSpPr>
            <p:cNvPr id="672" name="Google Shape;672;p38"/>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38"/>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i</a:t>
              </a:r>
              <a:endParaRPr b="0" i="0" sz="600" u="none" cap="none" strike="noStrike">
                <a:solidFill>
                  <a:srgbClr val="000000"/>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39"/>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9"/>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9"/>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9"/>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682" name="Google Shape;682;p39"/>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683" name="Google Shape;683;p39"/>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684" name="Google Shape;684;p39"/>
          <p:cNvSpPr/>
          <p:nvPr/>
        </p:nvSpPr>
        <p:spPr>
          <a:xfrm>
            <a:off x="278825" y="689475"/>
            <a:ext cx="24861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Poppins Medium"/>
                <a:ea typeface="Poppins Medium"/>
                <a:cs typeface="Poppins Medium"/>
                <a:sym typeface="Poppins Medium"/>
              </a:rPr>
              <a:t>On this screen the host player sets up AI, and other players customisation using the controller (or mouse and keyboard) in the same way they would set up a Pass and Play game. </a:t>
            </a:r>
            <a:endParaRPr b="0" i="0" sz="13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300"/>
              <a:buFont typeface="Arial"/>
              <a:buNone/>
            </a:pPr>
            <a:br>
              <a:rPr b="0" i="0" lang="en-GB" sz="1300" u="none" cap="none" strike="noStrike">
                <a:solidFill>
                  <a:schemeClr val="dk1"/>
                </a:solidFill>
                <a:latin typeface="Poppins Medium"/>
                <a:ea typeface="Poppins Medium"/>
                <a:cs typeface="Poppins Medium"/>
                <a:sym typeface="Poppins Medium"/>
              </a:rPr>
            </a:br>
            <a:br>
              <a:rPr b="0" i="0" lang="en-GB" sz="1300" u="none" cap="none" strike="noStrike">
                <a:solidFill>
                  <a:schemeClr val="dk1"/>
                </a:solidFill>
                <a:latin typeface="Poppins Medium"/>
                <a:ea typeface="Poppins Medium"/>
                <a:cs typeface="Poppins Medium"/>
                <a:sym typeface="Poppins Medium"/>
              </a:rPr>
            </a:br>
            <a:endParaRPr b="0" i="0" sz="13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Poppins Medium"/>
              <a:ea typeface="Poppins Medium"/>
              <a:cs typeface="Poppins Medium"/>
              <a:sym typeface="Poppins Medium"/>
            </a:endParaRPr>
          </a:p>
        </p:txBody>
      </p:sp>
      <p:sp>
        <p:nvSpPr>
          <p:cNvPr id="685" name="Google Shape;685;p39"/>
          <p:cNvSpPr txBox="1"/>
          <p:nvPr>
            <p:ph type="title"/>
          </p:nvPr>
        </p:nvSpPr>
        <p:spPr>
          <a:xfrm>
            <a:off x="1150600" y="65400"/>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GB" sz="2400">
                <a:latin typeface="Poppins Medium"/>
                <a:ea typeface="Poppins Medium"/>
                <a:cs typeface="Poppins Medium"/>
                <a:sym typeface="Poppins Medium"/>
              </a:rPr>
              <a:t>Game Lobby V2</a:t>
            </a:r>
            <a:endParaRPr sz="2400">
              <a:latin typeface="Poppins Medium"/>
              <a:ea typeface="Poppins Medium"/>
              <a:cs typeface="Poppins Medium"/>
              <a:sym typeface="Poppins Medium"/>
            </a:endParaRPr>
          </a:p>
        </p:txBody>
      </p:sp>
      <p:sp>
        <p:nvSpPr>
          <p:cNvPr id="686" name="Google Shape;686;p39"/>
          <p:cNvSpPr txBox="1"/>
          <p:nvPr/>
        </p:nvSpPr>
        <p:spPr>
          <a:xfrm>
            <a:off x="3102863"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Char1</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87" name="Google Shape;687;p39"/>
          <p:cNvSpPr txBox="1"/>
          <p:nvPr/>
        </p:nvSpPr>
        <p:spPr>
          <a:xfrm>
            <a:off x="3723041"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Char2</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88" name="Google Shape;688;p39"/>
          <p:cNvSpPr txBox="1"/>
          <p:nvPr/>
        </p:nvSpPr>
        <p:spPr>
          <a:xfrm>
            <a:off x="4343220"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Char3</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89" name="Google Shape;689;p39"/>
          <p:cNvSpPr txBox="1"/>
          <p:nvPr/>
        </p:nvSpPr>
        <p:spPr>
          <a:xfrm>
            <a:off x="4963399"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Char4</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90" name="Google Shape;690;p39"/>
          <p:cNvSpPr txBox="1"/>
          <p:nvPr/>
        </p:nvSpPr>
        <p:spPr>
          <a:xfrm>
            <a:off x="5583578"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Char5</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691" name="Google Shape;691;p39"/>
          <p:cNvSpPr/>
          <p:nvPr/>
        </p:nvSpPr>
        <p:spPr>
          <a:xfrm>
            <a:off x="3100200"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Host</a:t>
            </a:r>
            <a:endParaRPr b="0" i="0" sz="800" u="none" cap="none" strike="noStrike">
              <a:solidFill>
                <a:srgbClr val="000000"/>
              </a:solidFill>
              <a:latin typeface="Poppins"/>
              <a:ea typeface="Poppins"/>
              <a:cs typeface="Poppins"/>
              <a:sym typeface="Poppins"/>
            </a:endParaRPr>
          </a:p>
        </p:txBody>
      </p:sp>
      <p:sp>
        <p:nvSpPr>
          <p:cNvPr id="692" name="Google Shape;692;p39"/>
          <p:cNvSpPr/>
          <p:nvPr/>
        </p:nvSpPr>
        <p:spPr>
          <a:xfrm>
            <a:off x="4964738"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693" name="Google Shape;693;p39"/>
          <p:cNvSpPr/>
          <p:nvPr/>
        </p:nvSpPr>
        <p:spPr>
          <a:xfrm>
            <a:off x="5586263"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694" name="Google Shape;694;p39"/>
          <p:cNvSpPr txBox="1"/>
          <p:nvPr/>
        </p:nvSpPr>
        <p:spPr>
          <a:xfrm>
            <a:off x="3751300" y="770763"/>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Set Up Your Game</a:t>
            </a:r>
            <a:endParaRPr b="0" i="0" sz="1000" u="none" cap="none" strike="noStrike">
              <a:solidFill>
                <a:schemeClr val="lt1"/>
              </a:solidFill>
              <a:latin typeface="Poppins"/>
              <a:ea typeface="Poppins"/>
              <a:cs typeface="Poppins"/>
              <a:sym typeface="Poppins"/>
            </a:endParaRPr>
          </a:p>
        </p:txBody>
      </p:sp>
      <p:sp>
        <p:nvSpPr>
          <p:cNvPr id="695" name="Google Shape;695;p39"/>
          <p:cNvSpPr/>
          <p:nvPr/>
        </p:nvSpPr>
        <p:spPr>
          <a:xfrm flipH="1">
            <a:off x="2887801" y="764313"/>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696" name="Google Shape;696;p39"/>
          <p:cNvSpPr txBox="1"/>
          <p:nvPr/>
        </p:nvSpPr>
        <p:spPr>
          <a:xfrm>
            <a:off x="5244975" y="764313"/>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Room code</a:t>
            </a:r>
            <a:r>
              <a:rPr b="0" i="0" lang="en-GB" sz="900" u="none" cap="none" strike="noStrike">
                <a:solidFill>
                  <a:srgbClr val="000000"/>
                </a:solidFill>
                <a:latin typeface="Poppins Medium"/>
                <a:ea typeface="Poppins Medium"/>
                <a:cs typeface="Poppins Medium"/>
                <a:sym typeface="Poppins Medium"/>
              </a:rPr>
              <a:t> </a:t>
            </a:r>
            <a:r>
              <a:rPr b="0" i="0" lang="en-GB" sz="700" u="none" cap="none" strike="noStrike">
                <a:solidFill>
                  <a:srgbClr val="000000"/>
                </a:solidFill>
                <a:latin typeface="Poppins Medium"/>
                <a:ea typeface="Poppins Medium"/>
                <a:cs typeface="Poppins Medium"/>
                <a:sym typeface="Poppins Medium"/>
              </a:rPr>
              <a:t>####</a:t>
            </a:r>
            <a:endParaRPr b="0" i="0" sz="700" u="none" cap="none" strike="noStrike">
              <a:solidFill>
                <a:srgbClr val="000000"/>
              </a:solidFill>
              <a:latin typeface="Poppins Medium"/>
              <a:ea typeface="Poppins Medium"/>
              <a:cs typeface="Poppins Medium"/>
              <a:sym typeface="Poppins Medium"/>
            </a:endParaRPr>
          </a:p>
        </p:txBody>
      </p:sp>
      <p:sp>
        <p:nvSpPr>
          <p:cNvPr id="697" name="Google Shape;697;p39"/>
          <p:cNvSpPr/>
          <p:nvPr/>
        </p:nvSpPr>
        <p:spPr>
          <a:xfrm flipH="1">
            <a:off x="457162" y="2851938"/>
            <a:ext cx="6846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698" name="Google Shape;698;p39"/>
          <p:cNvSpPr/>
          <p:nvPr/>
        </p:nvSpPr>
        <p:spPr>
          <a:xfrm flipH="1">
            <a:off x="4963400" y="2854124"/>
            <a:ext cx="6981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699" name="Google Shape;699;p39"/>
          <p:cNvSpPr txBox="1"/>
          <p:nvPr/>
        </p:nvSpPr>
        <p:spPr>
          <a:xfrm>
            <a:off x="389900" y="3377550"/>
            <a:ext cx="3910800" cy="95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chemeClr val="lt1"/>
                </a:solidFill>
                <a:latin typeface="Poppins"/>
                <a:ea typeface="Poppins"/>
                <a:cs typeface="Poppins"/>
                <a:sym typeface="Poppins"/>
              </a:rPr>
              <a:t>Waiting to start…</a:t>
            </a:r>
            <a:endParaRPr b="0" i="0" sz="23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Poppins"/>
              <a:ea typeface="Poppins"/>
              <a:cs typeface="Poppins"/>
              <a:sym typeface="Poppins"/>
            </a:endParaRPr>
          </a:p>
        </p:txBody>
      </p:sp>
      <p:sp>
        <p:nvSpPr>
          <p:cNvPr id="700" name="Google Shape;700;p39"/>
          <p:cNvSpPr txBox="1"/>
          <p:nvPr/>
        </p:nvSpPr>
        <p:spPr>
          <a:xfrm>
            <a:off x="4843350" y="3377550"/>
            <a:ext cx="3910800" cy="95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chemeClr val="lt1"/>
                </a:solidFill>
                <a:latin typeface="Poppins"/>
                <a:ea typeface="Poppins"/>
                <a:cs typeface="Poppins"/>
                <a:sym typeface="Poppins"/>
              </a:rPr>
              <a:t>Waiting to start…</a:t>
            </a:r>
            <a:endParaRPr b="0" i="0" sz="23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Poppins"/>
              <a:ea typeface="Poppins"/>
              <a:cs typeface="Poppins"/>
              <a:sym typeface="Poppins"/>
            </a:endParaRPr>
          </a:p>
        </p:txBody>
      </p:sp>
      <p:sp>
        <p:nvSpPr>
          <p:cNvPr id="701" name="Google Shape;701;p39"/>
          <p:cNvSpPr txBox="1"/>
          <p:nvPr/>
        </p:nvSpPr>
        <p:spPr>
          <a:xfrm>
            <a:off x="6385925" y="655425"/>
            <a:ext cx="27012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Poppins Medium"/>
                <a:ea typeface="Poppins Medium"/>
                <a:cs typeface="Poppins Medium"/>
                <a:sym typeface="Poppins Medium"/>
              </a:rPr>
              <a:t>They cannot add additional players, these are added when a player connects with the Companion app.</a:t>
            </a:r>
            <a:br>
              <a:rPr b="0" i="0" lang="en-GB" sz="1300" u="none" cap="none" strike="noStrike">
                <a:solidFill>
                  <a:schemeClr val="dk1"/>
                </a:solidFill>
                <a:latin typeface="Poppins Medium"/>
                <a:ea typeface="Poppins Medium"/>
                <a:cs typeface="Poppins Medium"/>
                <a:sym typeface="Poppins Medium"/>
              </a:rPr>
            </a:br>
            <a:br>
              <a:rPr b="0" i="0" lang="en-GB" sz="1300" u="none" cap="none" strike="noStrike">
                <a:solidFill>
                  <a:schemeClr val="dk1"/>
                </a:solidFill>
                <a:latin typeface="Poppins Medium"/>
                <a:ea typeface="Poppins Medium"/>
                <a:cs typeface="Poppins Medium"/>
                <a:sym typeface="Poppins Medium"/>
              </a:rPr>
            </a:br>
            <a:r>
              <a:rPr b="0" i="0" lang="en-GB" sz="1300" u="none" cap="none" strike="noStrike">
                <a:solidFill>
                  <a:schemeClr val="dk1"/>
                </a:solidFill>
                <a:latin typeface="Poppins Medium"/>
                <a:ea typeface="Poppins Medium"/>
                <a:cs typeface="Poppins Medium"/>
                <a:sym typeface="Poppins Medium"/>
              </a:rPr>
              <a:t>Companion Apps display a waiting to start message once the player joins the lobby</a:t>
            </a:r>
            <a:endParaRPr b="0" i="0" sz="1700" u="none" cap="none" strike="noStrike">
              <a:solidFill>
                <a:srgbClr val="000000"/>
              </a:solidFill>
              <a:latin typeface="Arial"/>
              <a:ea typeface="Arial"/>
              <a:cs typeface="Arial"/>
              <a:sym typeface="Arial"/>
            </a:endParaRPr>
          </a:p>
        </p:txBody>
      </p:sp>
      <p:sp>
        <p:nvSpPr>
          <p:cNvPr id="702" name="Google Shape;702;p39"/>
          <p:cNvSpPr txBox="1"/>
          <p:nvPr/>
        </p:nvSpPr>
        <p:spPr>
          <a:xfrm>
            <a:off x="5421563" y="2279688"/>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Play!</a:t>
            </a:r>
            <a:endParaRPr b="0" i="0" sz="900" u="none" cap="none" strike="noStrike">
              <a:solidFill>
                <a:srgbClr val="000000"/>
              </a:solidFill>
              <a:latin typeface="Poppins Medium"/>
              <a:ea typeface="Poppins Medium"/>
              <a:cs typeface="Poppins Medium"/>
              <a:sym typeface="Poppins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6" name="Shape 706"/>
        <p:cNvGrpSpPr/>
        <p:nvPr/>
      </p:nvGrpSpPr>
      <p:grpSpPr>
        <a:xfrm>
          <a:off x="0" y="0"/>
          <a:ext cx="0" cy="0"/>
          <a:chOff x="0" y="0"/>
          <a:chExt cx="0" cy="0"/>
        </a:xfrm>
      </p:grpSpPr>
      <p:sp>
        <p:nvSpPr>
          <p:cNvPr id="707" name="Google Shape;707;p40"/>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40"/>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40"/>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40"/>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711" name="Google Shape;711;p40"/>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712" name="Google Shape;712;p40"/>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713" name="Google Shape;713;p40"/>
          <p:cNvSpPr/>
          <p:nvPr/>
        </p:nvSpPr>
        <p:spPr>
          <a:xfrm>
            <a:off x="285450" y="633025"/>
            <a:ext cx="24861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Poppins Medium"/>
                <a:ea typeface="Poppins Medium"/>
                <a:cs typeface="Poppins Medium"/>
                <a:sym typeface="Poppins Medium"/>
              </a:rPr>
              <a:t>If players access the customisation menu it is displayed on their companion app device, not the TV screen, regardless of whether they are the host or a guest. AI appearance is customised in the same manner.</a:t>
            </a:r>
            <a:endParaRPr b="0" i="0" sz="10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Poppins Medium"/>
                <a:ea typeface="Poppins Medium"/>
                <a:cs typeface="Poppins Medium"/>
                <a:sym typeface="Poppins Medium"/>
              </a:rPr>
              <a:t>The TV screen continues to display the Lobby to keep players informed of changes.</a:t>
            </a:r>
            <a:endParaRPr b="0" i="0" sz="1000" u="none" cap="none" strike="noStrike">
              <a:solidFill>
                <a:schemeClr val="dk1"/>
              </a:solidFill>
              <a:latin typeface="Poppins Medium"/>
              <a:ea typeface="Poppins Medium"/>
              <a:cs typeface="Poppins Medium"/>
              <a:sym typeface="Poppins Medium"/>
            </a:endParaRPr>
          </a:p>
        </p:txBody>
      </p:sp>
      <p:sp>
        <p:nvSpPr>
          <p:cNvPr id="714" name="Google Shape;714;p40"/>
          <p:cNvSpPr txBox="1"/>
          <p:nvPr>
            <p:ph type="title"/>
          </p:nvPr>
        </p:nvSpPr>
        <p:spPr>
          <a:xfrm>
            <a:off x="1263600" y="112204"/>
            <a:ext cx="6616800" cy="479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sz="2400">
                <a:latin typeface="Poppins Medium"/>
                <a:ea typeface="Poppins Medium"/>
                <a:cs typeface="Poppins Medium"/>
                <a:sym typeface="Poppins Medium"/>
              </a:rPr>
              <a:t>Customisation V1</a:t>
            </a:r>
            <a:endParaRPr sz="2400">
              <a:latin typeface="Poppins Medium"/>
              <a:ea typeface="Poppins Medium"/>
              <a:cs typeface="Poppins Medium"/>
              <a:sym typeface="Poppins Medium"/>
            </a:endParaRPr>
          </a:p>
        </p:txBody>
      </p:sp>
      <p:sp>
        <p:nvSpPr>
          <p:cNvPr id="715" name="Google Shape;715;p40"/>
          <p:cNvSpPr txBox="1"/>
          <p:nvPr/>
        </p:nvSpPr>
        <p:spPr>
          <a:xfrm>
            <a:off x="3102863"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Char1</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716" name="Google Shape;716;p40"/>
          <p:cNvSpPr txBox="1"/>
          <p:nvPr/>
        </p:nvSpPr>
        <p:spPr>
          <a:xfrm>
            <a:off x="3723041"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Char2</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717" name="Google Shape;717;p40"/>
          <p:cNvSpPr txBox="1"/>
          <p:nvPr/>
        </p:nvSpPr>
        <p:spPr>
          <a:xfrm>
            <a:off x="4343220"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Char3</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718" name="Google Shape;718;p40"/>
          <p:cNvSpPr txBox="1"/>
          <p:nvPr/>
        </p:nvSpPr>
        <p:spPr>
          <a:xfrm>
            <a:off x="4963399"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Char4</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719" name="Google Shape;719;p40"/>
          <p:cNvSpPr txBox="1"/>
          <p:nvPr/>
        </p:nvSpPr>
        <p:spPr>
          <a:xfrm>
            <a:off x="5583578"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Char5</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720" name="Google Shape;720;p40"/>
          <p:cNvSpPr/>
          <p:nvPr/>
        </p:nvSpPr>
        <p:spPr>
          <a:xfrm>
            <a:off x="3100200"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Host</a:t>
            </a:r>
            <a:endParaRPr b="0" i="0" sz="800" u="none" cap="none" strike="noStrike">
              <a:solidFill>
                <a:srgbClr val="000000"/>
              </a:solidFill>
              <a:latin typeface="Poppins"/>
              <a:ea typeface="Poppins"/>
              <a:cs typeface="Poppins"/>
              <a:sym typeface="Poppins"/>
            </a:endParaRPr>
          </a:p>
        </p:txBody>
      </p:sp>
      <p:sp>
        <p:nvSpPr>
          <p:cNvPr id="721" name="Google Shape;721;p40"/>
          <p:cNvSpPr/>
          <p:nvPr/>
        </p:nvSpPr>
        <p:spPr>
          <a:xfrm>
            <a:off x="3723050"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Ready</a:t>
            </a:r>
            <a:endParaRPr b="0" i="0" sz="700" u="none" cap="none" strike="noStrike">
              <a:solidFill>
                <a:srgbClr val="000000"/>
              </a:solidFill>
              <a:latin typeface="Poppins"/>
              <a:ea typeface="Poppins"/>
              <a:cs typeface="Poppins"/>
              <a:sym typeface="Poppins"/>
            </a:endParaRPr>
          </a:p>
        </p:txBody>
      </p:sp>
      <p:sp>
        <p:nvSpPr>
          <p:cNvPr id="722" name="Google Shape;722;p40"/>
          <p:cNvSpPr/>
          <p:nvPr/>
        </p:nvSpPr>
        <p:spPr>
          <a:xfrm>
            <a:off x="4341888"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dk1"/>
                </a:solidFill>
                <a:latin typeface="Poppins"/>
                <a:ea typeface="Poppins"/>
                <a:cs typeface="Poppins"/>
                <a:sym typeface="Poppins"/>
              </a:rPr>
              <a:t>Not Ready</a:t>
            </a:r>
            <a:endParaRPr b="0" i="0" sz="900" u="none" cap="none" strike="noStrike">
              <a:solidFill>
                <a:srgbClr val="000000"/>
              </a:solidFill>
              <a:latin typeface="Poppins"/>
              <a:ea typeface="Poppins"/>
              <a:cs typeface="Poppins"/>
              <a:sym typeface="Poppins"/>
            </a:endParaRPr>
          </a:p>
        </p:txBody>
      </p:sp>
      <p:sp>
        <p:nvSpPr>
          <p:cNvPr id="723" name="Google Shape;723;p40"/>
          <p:cNvSpPr/>
          <p:nvPr/>
        </p:nvSpPr>
        <p:spPr>
          <a:xfrm>
            <a:off x="4964738"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724" name="Google Shape;724;p40"/>
          <p:cNvSpPr/>
          <p:nvPr/>
        </p:nvSpPr>
        <p:spPr>
          <a:xfrm>
            <a:off x="5586263"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725" name="Google Shape;725;p40"/>
          <p:cNvSpPr txBox="1"/>
          <p:nvPr/>
        </p:nvSpPr>
        <p:spPr>
          <a:xfrm>
            <a:off x="3751300" y="770763"/>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Set Up Your Game</a:t>
            </a:r>
            <a:endParaRPr b="0" i="0" sz="1000" u="none" cap="none" strike="noStrike">
              <a:solidFill>
                <a:schemeClr val="lt1"/>
              </a:solidFill>
              <a:latin typeface="Poppins"/>
              <a:ea typeface="Poppins"/>
              <a:cs typeface="Poppins"/>
              <a:sym typeface="Poppins"/>
            </a:endParaRPr>
          </a:p>
        </p:txBody>
      </p:sp>
      <p:sp>
        <p:nvSpPr>
          <p:cNvPr id="726" name="Google Shape;726;p40"/>
          <p:cNvSpPr/>
          <p:nvPr/>
        </p:nvSpPr>
        <p:spPr>
          <a:xfrm flipH="1">
            <a:off x="2887801" y="764313"/>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727" name="Google Shape;727;p40"/>
          <p:cNvSpPr txBox="1"/>
          <p:nvPr/>
        </p:nvSpPr>
        <p:spPr>
          <a:xfrm>
            <a:off x="5244975" y="764313"/>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Room code</a:t>
            </a:r>
            <a:r>
              <a:rPr b="0" i="0" lang="en-GB" sz="900" u="none" cap="none" strike="noStrike">
                <a:solidFill>
                  <a:srgbClr val="000000"/>
                </a:solidFill>
                <a:latin typeface="Poppins Medium"/>
                <a:ea typeface="Poppins Medium"/>
                <a:cs typeface="Poppins Medium"/>
                <a:sym typeface="Poppins Medium"/>
              </a:rPr>
              <a:t> </a:t>
            </a:r>
            <a:r>
              <a:rPr b="0" i="0" lang="en-GB" sz="700" u="none" cap="none" strike="noStrike">
                <a:solidFill>
                  <a:srgbClr val="000000"/>
                </a:solidFill>
                <a:latin typeface="Poppins Medium"/>
                <a:ea typeface="Poppins Medium"/>
                <a:cs typeface="Poppins Medium"/>
                <a:sym typeface="Poppins Medium"/>
              </a:rPr>
              <a:t>####</a:t>
            </a:r>
            <a:endParaRPr b="0" i="0" sz="700" u="none" cap="none" strike="noStrike">
              <a:solidFill>
                <a:srgbClr val="000000"/>
              </a:solidFill>
              <a:latin typeface="Poppins Medium"/>
              <a:ea typeface="Poppins Medium"/>
              <a:cs typeface="Poppins Medium"/>
              <a:sym typeface="Poppins Medium"/>
            </a:endParaRPr>
          </a:p>
        </p:txBody>
      </p:sp>
      <p:sp>
        <p:nvSpPr>
          <p:cNvPr id="728" name="Google Shape;728;p40"/>
          <p:cNvSpPr/>
          <p:nvPr/>
        </p:nvSpPr>
        <p:spPr>
          <a:xfrm flipH="1">
            <a:off x="457162" y="2851938"/>
            <a:ext cx="6846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729" name="Google Shape;729;p40"/>
          <p:cNvSpPr/>
          <p:nvPr/>
        </p:nvSpPr>
        <p:spPr>
          <a:xfrm flipH="1">
            <a:off x="4963400" y="2854124"/>
            <a:ext cx="6981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730" name="Google Shape;730;p40"/>
          <p:cNvSpPr txBox="1"/>
          <p:nvPr/>
        </p:nvSpPr>
        <p:spPr>
          <a:xfrm>
            <a:off x="1524500" y="2760338"/>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Customisation</a:t>
            </a:r>
            <a:endParaRPr b="0" i="0" sz="1000" u="none" cap="none" strike="noStrike">
              <a:solidFill>
                <a:schemeClr val="lt1"/>
              </a:solidFill>
              <a:latin typeface="Poppins"/>
              <a:ea typeface="Poppins"/>
              <a:cs typeface="Poppins"/>
              <a:sym typeface="Poppins"/>
            </a:endParaRPr>
          </a:p>
        </p:txBody>
      </p:sp>
      <p:sp>
        <p:nvSpPr>
          <p:cNvPr id="731" name="Google Shape;731;p40"/>
          <p:cNvSpPr txBox="1"/>
          <p:nvPr/>
        </p:nvSpPr>
        <p:spPr>
          <a:xfrm>
            <a:off x="6122850" y="2760338"/>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Customisation</a:t>
            </a:r>
            <a:endParaRPr b="0" i="0" sz="1000" u="none" cap="none" strike="noStrike">
              <a:solidFill>
                <a:schemeClr val="lt1"/>
              </a:solidFill>
              <a:latin typeface="Poppins"/>
              <a:ea typeface="Poppins"/>
              <a:cs typeface="Poppins"/>
              <a:sym typeface="Poppins"/>
            </a:endParaRPr>
          </a:p>
        </p:txBody>
      </p:sp>
      <p:sp>
        <p:nvSpPr>
          <p:cNvPr id="732" name="Google Shape;732;p40"/>
          <p:cNvSpPr txBox="1"/>
          <p:nvPr/>
        </p:nvSpPr>
        <p:spPr>
          <a:xfrm>
            <a:off x="438503" y="3314675"/>
            <a:ext cx="9534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Colour</a:t>
            </a:r>
            <a:endParaRPr b="0" i="0" sz="900" u="none" cap="none" strike="noStrike">
              <a:solidFill>
                <a:srgbClr val="000000"/>
              </a:solidFill>
              <a:latin typeface="Poppins Medium"/>
              <a:ea typeface="Poppins Medium"/>
              <a:cs typeface="Poppins Medium"/>
              <a:sym typeface="Poppins Medium"/>
            </a:endParaRPr>
          </a:p>
        </p:txBody>
      </p:sp>
      <p:sp>
        <p:nvSpPr>
          <p:cNvPr id="733" name="Google Shape;733;p40"/>
          <p:cNvSpPr txBox="1"/>
          <p:nvPr/>
        </p:nvSpPr>
        <p:spPr>
          <a:xfrm>
            <a:off x="1391903" y="3314675"/>
            <a:ext cx="9534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Character</a:t>
            </a:r>
            <a:endParaRPr b="0" i="0" sz="900" u="none" cap="none" strike="noStrike">
              <a:solidFill>
                <a:srgbClr val="000000"/>
              </a:solidFill>
              <a:latin typeface="Poppins Medium"/>
              <a:ea typeface="Poppins Medium"/>
              <a:cs typeface="Poppins Medium"/>
              <a:sym typeface="Poppins Medium"/>
            </a:endParaRPr>
          </a:p>
        </p:txBody>
      </p:sp>
      <p:sp>
        <p:nvSpPr>
          <p:cNvPr id="734" name="Google Shape;734;p40"/>
          <p:cNvSpPr txBox="1"/>
          <p:nvPr/>
        </p:nvSpPr>
        <p:spPr>
          <a:xfrm>
            <a:off x="2345303" y="3314675"/>
            <a:ext cx="9534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Locomotive</a:t>
            </a:r>
            <a:endParaRPr b="0" i="0" sz="900" u="none" cap="none" strike="noStrike">
              <a:solidFill>
                <a:srgbClr val="000000"/>
              </a:solidFill>
              <a:latin typeface="Poppins Medium"/>
              <a:ea typeface="Poppins Medium"/>
              <a:cs typeface="Poppins Medium"/>
              <a:sym typeface="Poppins Medium"/>
            </a:endParaRPr>
          </a:p>
        </p:txBody>
      </p:sp>
      <p:sp>
        <p:nvSpPr>
          <p:cNvPr id="735" name="Google Shape;735;p40"/>
          <p:cNvSpPr txBox="1"/>
          <p:nvPr/>
        </p:nvSpPr>
        <p:spPr>
          <a:xfrm>
            <a:off x="3298703" y="3314675"/>
            <a:ext cx="9534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Carriage</a:t>
            </a:r>
            <a:endParaRPr b="0" i="0" sz="900" u="none" cap="none" strike="noStrike">
              <a:solidFill>
                <a:srgbClr val="000000"/>
              </a:solidFill>
              <a:latin typeface="Poppins Medium"/>
              <a:ea typeface="Poppins Medium"/>
              <a:cs typeface="Poppins Medium"/>
              <a:sym typeface="Poppins Medium"/>
            </a:endParaRPr>
          </a:p>
        </p:txBody>
      </p:sp>
      <p:sp>
        <p:nvSpPr>
          <p:cNvPr id="736" name="Google Shape;736;p40"/>
          <p:cNvSpPr txBox="1"/>
          <p:nvPr/>
        </p:nvSpPr>
        <p:spPr>
          <a:xfrm>
            <a:off x="707900" y="36546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37" name="Google Shape;737;p40"/>
          <p:cNvSpPr txBox="1"/>
          <p:nvPr/>
        </p:nvSpPr>
        <p:spPr>
          <a:xfrm>
            <a:off x="1392500" y="365552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38" name="Google Shape;738;p40"/>
          <p:cNvSpPr txBox="1"/>
          <p:nvPr/>
        </p:nvSpPr>
        <p:spPr>
          <a:xfrm>
            <a:off x="707900" y="42625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39" name="Google Shape;739;p40"/>
          <p:cNvSpPr txBox="1"/>
          <p:nvPr/>
        </p:nvSpPr>
        <p:spPr>
          <a:xfrm>
            <a:off x="1392500" y="42642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40" name="Google Shape;740;p40"/>
          <p:cNvSpPr txBox="1"/>
          <p:nvPr/>
        </p:nvSpPr>
        <p:spPr>
          <a:xfrm>
            <a:off x="2077100" y="365552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41" name="Google Shape;741;p40"/>
          <p:cNvSpPr txBox="1"/>
          <p:nvPr/>
        </p:nvSpPr>
        <p:spPr>
          <a:xfrm>
            <a:off x="2761700" y="36563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42" name="Google Shape;742;p40"/>
          <p:cNvSpPr txBox="1"/>
          <p:nvPr/>
        </p:nvSpPr>
        <p:spPr>
          <a:xfrm>
            <a:off x="2077100" y="426342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43" name="Google Shape;743;p40"/>
          <p:cNvSpPr txBox="1"/>
          <p:nvPr/>
        </p:nvSpPr>
        <p:spPr>
          <a:xfrm>
            <a:off x="2761700" y="426512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44" name="Google Shape;744;p40"/>
          <p:cNvSpPr txBox="1"/>
          <p:nvPr/>
        </p:nvSpPr>
        <p:spPr>
          <a:xfrm>
            <a:off x="3446300" y="36563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45" name="Google Shape;745;p40"/>
          <p:cNvSpPr txBox="1"/>
          <p:nvPr/>
        </p:nvSpPr>
        <p:spPr>
          <a:xfrm>
            <a:off x="3446300" y="42642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46" name="Google Shape;746;p40"/>
          <p:cNvSpPr txBox="1"/>
          <p:nvPr/>
        </p:nvSpPr>
        <p:spPr>
          <a:xfrm>
            <a:off x="4891953" y="3314675"/>
            <a:ext cx="9534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Colour</a:t>
            </a:r>
            <a:endParaRPr b="0" i="0" sz="900" u="none" cap="none" strike="noStrike">
              <a:solidFill>
                <a:srgbClr val="000000"/>
              </a:solidFill>
              <a:latin typeface="Poppins Medium"/>
              <a:ea typeface="Poppins Medium"/>
              <a:cs typeface="Poppins Medium"/>
              <a:sym typeface="Poppins Medium"/>
            </a:endParaRPr>
          </a:p>
        </p:txBody>
      </p:sp>
      <p:sp>
        <p:nvSpPr>
          <p:cNvPr id="747" name="Google Shape;747;p40"/>
          <p:cNvSpPr txBox="1"/>
          <p:nvPr/>
        </p:nvSpPr>
        <p:spPr>
          <a:xfrm>
            <a:off x="5845353" y="3314675"/>
            <a:ext cx="9534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Character</a:t>
            </a:r>
            <a:endParaRPr b="0" i="0" sz="900" u="none" cap="none" strike="noStrike">
              <a:solidFill>
                <a:srgbClr val="000000"/>
              </a:solidFill>
              <a:latin typeface="Poppins Medium"/>
              <a:ea typeface="Poppins Medium"/>
              <a:cs typeface="Poppins Medium"/>
              <a:sym typeface="Poppins Medium"/>
            </a:endParaRPr>
          </a:p>
        </p:txBody>
      </p:sp>
      <p:sp>
        <p:nvSpPr>
          <p:cNvPr id="748" name="Google Shape;748;p40"/>
          <p:cNvSpPr txBox="1"/>
          <p:nvPr/>
        </p:nvSpPr>
        <p:spPr>
          <a:xfrm>
            <a:off x="6798753" y="3314675"/>
            <a:ext cx="9534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Locomotive</a:t>
            </a:r>
            <a:endParaRPr b="0" i="0" sz="900" u="none" cap="none" strike="noStrike">
              <a:solidFill>
                <a:srgbClr val="000000"/>
              </a:solidFill>
              <a:latin typeface="Poppins Medium"/>
              <a:ea typeface="Poppins Medium"/>
              <a:cs typeface="Poppins Medium"/>
              <a:sym typeface="Poppins Medium"/>
            </a:endParaRPr>
          </a:p>
        </p:txBody>
      </p:sp>
      <p:sp>
        <p:nvSpPr>
          <p:cNvPr id="749" name="Google Shape;749;p40"/>
          <p:cNvSpPr txBox="1"/>
          <p:nvPr/>
        </p:nvSpPr>
        <p:spPr>
          <a:xfrm>
            <a:off x="7752153" y="3314675"/>
            <a:ext cx="9534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Carriage</a:t>
            </a:r>
            <a:endParaRPr b="0" i="0" sz="900" u="none" cap="none" strike="noStrike">
              <a:solidFill>
                <a:srgbClr val="000000"/>
              </a:solidFill>
              <a:latin typeface="Poppins Medium"/>
              <a:ea typeface="Poppins Medium"/>
              <a:cs typeface="Poppins Medium"/>
              <a:sym typeface="Poppins Medium"/>
            </a:endParaRPr>
          </a:p>
        </p:txBody>
      </p:sp>
      <p:sp>
        <p:nvSpPr>
          <p:cNvPr id="750" name="Google Shape;750;p40"/>
          <p:cNvSpPr txBox="1"/>
          <p:nvPr/>
        </p:nvSpPr>
        <p:spPr>
          <a:xfrm>
            <a:off x="5161350" y="36546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51" name="Google Shape;751;p40"/>
          <p:cNvSpPr txBox="1"/>
          <p:nvPr/>
        </p:nvSpPr>
        <p:spPr>
          <a:xfrm>
            <a:off x="5845950" y="365552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52" name="Google Shape;752;p40"/>
          <p:cNvSpPr txBox="1"/>
          <p:nvPr/>
        </p:nvSpPr>
        <p:spPr>
          <a:xfrm>
            <a:off x="5161350" y="42625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53" name="Google Shape;753;p40"/>
          <p:cNvSpPr txBox="1"/>
          <p:nvPr/>
        </p:nvSpPr>
        <p:spPr>
          <a:xfrm>
            <a:off x="5845950" y="42642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54" name="Google Shape;754;p40"/>
          <p:cNvSpPr txBox="1"/>
          <p:nvPr/>
        </p:nvSpPr>
        <p:spPr>
          <a:xfrm>
            <a:off x="6530550" y="365552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55" name="Google Shape;755;p40"/>
          <p:cNvSpPr txBox="1"/>
          <p:nvPr/>
        </p:nvSpPr>
        <p:spPr>
          <a:xfrm>
            <a:off x="7215150" y="36563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56" name="Google Shape;756;p40"/>
          <p:cNvSpPr txBox="1"/>
          <p:nvPr/>
        </p:nvSpPr>
        <p:spPr>
          <a:xfrm>
            <a:off x="6530550" y="426342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57" name="Google Shape;757;p40"/>
          <p:cNvSpPr txBox="1"/>
          <p:nvPr/>
        </p:nvSpPr>
        <p:spPr>
          <a:xfrm>
            <a:off x="7215150" y="426512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58" name="Google Shape;758;p40"/>
          <p:cNvSpPr txBox="1"/>
          <p:nvPr/>
        </p:nvSpPr>
        <p:spPr>
          <a:xfrm>
            <a:off x="7899750" y="36563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
        <p:nvSpPr>
          <p:cNvPr id="759" name="Google Shape;759;p40"/>
          <p:cNvSpPr txBox="1"/>
          <p:nvPr/>
        </p:nvSpPr>
        <p:spPr>
          <a:xfrm>
            <a:off x="7899750" y="4264275"/>
            <a:ext cx="536400" cy="4791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Option</a:t>
            </a:r>
            <a:endParaRPr b="0" i="0" sz="800" u="none" cap="none" strike="noStrike">
              <a:solidFill>
                <a:srgbClr val="000000"/>
              </a:solidFill>
              <a:latin typeface="Poppins Medium"/>
              <a:ea typeface="Poppins Medium"/>
              <a:cs typeface="Poppins Medium"/>
              <a:sym typeface="Poppins 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41"/>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41"/>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41"/>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41"/>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768" name="Google Shape;768;p41"/>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769" name="Google Shape;769;p41"/>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770" name="Google Shape;770;p41"/>
          <p:cNvSpPr/>
          <p:nvPr/>
        </p:nvSpPr>
        <p:spPr>
          <a:xfrm>
            <a:off x="285450" y="633025"/>
            <a:ext cx="24861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Poppins Medium"/>
                <a:ea typeface="Poppins Medium"/>
                <a:cs typeface="Poppins Medium"/>
                <a:sym typeface="Poppins Medium"/>
              </a:rPr>
              <a:t>Customisation for all players and AI  is handled by the host player using the controller/mouse and keyboard. </a:t>
            </a:r>
            <a:br>
              <a:rPr b="0" i="0" lang="en-GB" sz="1000" u="none" cap="none" strike="noStrike">
                <a:solidFill>
                  <a:schemeClr val="dk1"/>
                </a:solidFill>
                <a:latin typeface="Poppins Medium"/>
                <a:ea typeface="Poppins Medium"/>
                <a:cs typeface="Poppins Medium"/>
                <a:sym typeface="Poppins Medium"/>
              </a:rPr>
            </a:br>
            <a:br>
              <a:rPr b="0" i="0" lang="en-GB" sz="1000" u="none" cap="none" strike="noStrike">
                <a:solidFill>
                  <a:schemeClr val="dk1"/>
                </a:solidFill>
                <a:latin typeface="Poppins Medium"/>
                <a:ea typeface="Poppins Medium"/>
                <a:cs typeface="Poppins Medium"/>
                <a:sym typeface="Poppins Medium"/>
              </a:rPr>
            </a:br>
            <a:r>
              <a:rPr b="0" i="0" lang="en-GB" sz="1000" u="none" cap="none" strike="noStrike">
                <a:solidFill>
                  <a:schemeClr val="dk1"/>
                </a:solidFill>
                <a:latin typeface="Poppins Medium"/>
                <a:ea typeface="Poppins Medium"/>
                <a:cs typeface="Poppins Medium"/>
                <a:sym typeface="Poppins Medium"/>
              </a:rPr>
              <a:t>Locomotives and Carriages are locked to default and cannot be customised.</a:t>
            </a:r>
            <a:br>
              <a:rPr b="0" i="0" lang="en-GB" sz="1000" u="none" cap="none" strike="noStrike">
                <a:solidFill>
                  <a:schemeClr val="dk1"/>
                </a:solidFill>
                <a:latin typeface="Poppins Medium"/>
                <a:ea typeface="Poppins Medium"/>
                <a:cs typeface="Poppins Medium"/>
                <a:sym typeface="Poppins Medium"/>
              </a:rPr>
            </a:br>
            <a:br>
              <a:rPr b="0" i="0" lang="en-GB" sz="1000" u="none" cap="none" strike="noStrike">
                <a:solidFill>
                  <a:schemeClr val="dk1"/>
                </a:solidFill>
                <a:latin typeface="Poppins Medium"/>
                <a:ea typeface="Poppins Medium"/>
                <a:cs typeface="Poppins Medium"/>
                <a:sym typeface="Poppins Medium"/>
              </a:rPr>
            </a:br>
            <a:r>
              <a:rPr b="0" i="0" lang="en-GB" sz="1000" u="none" cap="none" strike="noStrike">
                <a:solidFill>
                  <a:schemeClr val="dk1"/>
                </a:solidFill>
                <a:latin typeface="Poppins Medium"/>
                <a:ea typeface="Poppins Medium"/>
                <a:cs typeface="Poppins Medium"/>
                <a:sym typeface="Poppins Medium"/>
              </a:rPr>
              <a:t>Companion App displays a ‘waiting to start message’</a:t>
            </a:r>
            <a:br>
              <a:rPr b="0" i="0" lang="en-GB" sz="1000" u="none" cap="none" strike="noStrike">
                <a:solidFill>
                  <a:schemeClr val="dk1"/>
                </a:solidFill>
                <a:latin typeface="Poppins Medium"/>
                <a:ea typeface="Poppins Medium"/>
                <a:cs typeface="Poppins Medium"/>
                <a:sym typeface="Poppins Medium"/>
              </a:rPr>
            </a:br>
            <a:br>
              <a:rPr b="0" i="0" lang="en-GB" sz="1000" u="none" cap="none" strike="noStrike">
                <a:solidFill>
                  <a:schemeClr val="dk1"/>
                </a:solidFill>
                <a:latin typeface="Poppins Medium"/>
                <a:ea typeface="Poppins Medium"/>
                <a:cs typeface="Poppins Medium"/>
                <a:sym typeface="Poppins Medium"/>
              </a:rPr>
            </a:br>
            <a:endParaRPr b="0" i="0" sz="1000" u="none" cap="none" strike="noStrike">
              <a:solidFill>
                <a:schemeClr val="dk1"/>
              </a:solidFill>
              <a:latin typeface="Poppins Medium"/>
              <a:ea typeface="Poppins Medium"/>
              <a:cs typeface="Poppins Medium"/>
              <a:sym typeface="Poppins Medium"/>
            </a:endParaRPr>
          </a:p>
        </p:txBody>
      </p:sp>
      <p:sp>
        <p:nvSpPr>
          <p:cNvPr id="771" name="Google Shape;771;p41"/>
          <p:cNvSpPr txBox="1"/>
          <p:nvPr>
            <p:ph type="title"/>
          </p:nvPr>
        </p:nvSpPr>
        <p:spPr>
          <a:xfrm>
            <a:off x="1150600" y="65400"/>
            <a:ext cx="85206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GB" sz="2400">
                <a:latin typeface="Poppins Medium"/>
                <a:ea typeface="Poppins Medium"/>
                <a:cs typeface="Poppins Medium"/>
                <a:sym typeface="Poppins Medium"/>
              </a:rPr>
              <a:t>Customisation V2</a:t>
            </a:r>
            <a:endParaRPr sz="2400">
              <a:latin typeface="Poppins Medium"/>
              <a:ea typeface="Poppins Medium"/>
              <a:cs typeface="Poppins Medium"/>
              <a:sym typeface="Poppins Medium"/>
            </a:endParaRPr>
          </a:p>
        </p:txBody>
      </p:sp>
      <p:sp>
        <p:nvSpPr>
          <p:cNvPr id="772" name="Google Shape;772;p41"/>
          <p:cNvSpPr txBox="1"/>
          <p:nvPr/>
        </p:nvSpPr>
        <p:spPr>
          <a:xfrm>
            <a:off x="5244975" y="764313"/>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Room code</a:t>
            </a:r>
            <a:r>
              <a:rPr b="0" i="0" lang="en-GB" sz="900" u="none" cap="none" strike="noStrike">
                <a:solidFill>
                  <a:srgbClr val="000000"/>
                </a:solidFill>
                <a:latin typeface="Poppins Medium"/>
                <a:ea typeface="Poppins Medium"/>
                <a:cs typeface="Poppins Medium"/>
                <a:sym typeface="Poppins Medium"/>
              </a:rPr>
              <a:t> </a:t>
            </a:r>
            <a:r>
              <a:rPr b="0" i="0" lang="en-GB" sz="700" u="none" cap="none" strike="noStrike">
                <a:solidFill>
                  <a:srgbClr val="000000"/>
                </a:solidFill>
                <a:latin typeface="Poppins Medium"/>
                <a:ea typeface="Poppins Medium"/>
                <a:cs typeface="Poppins Medium"/>
                <a:sym typeface="Poppins Medium"/>
              </a:rPr>
              <a:t>####</a:t>
            </a:r>
            <a:endParaRPr b="0" i="0" sz="700" u="none" cap="none" strike="noStrike">
              <a:solidFill>
                <a:srgbClr val="000000"/>
              </a:solidFill>
              <a:latin typeface="Poppins Medium"/>
              <a:ea typeface="Poppins Medium"/>
              <a:cs typeface="Poppins Medium"/>
              <a:sym typeface="Poppins Medium"/>
            </a:endParaRPr>
          </a:p>
        </p:txBody>
      </p:sp>
      <p:sp>
        <p:nvSpPr>
          <p:cNvPr id="773" name="Google Shape;773;p41"/>
          <p:cNvSpPr/>
          <p:nvPr/>
        </p:nvSpPr>
        <p:spPr>
          <a:xfrm flipH="1">
            <a:off x="457162" y="2851938"/>
            <a:ext cx="6846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774" name="Google Shape;774;p41"/>
          <p:cNvSpPr/>
          <p:nvPr/>
        </p:nvSpPr>
        <p:spPr>
          <a:xfrm flipH="1">
            <a:off x="4963400" y="2854124"/>
            <a:ext cx="6981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775" name="Google Shape;775;p41"/>
          <p:cNvSpPr/>
          <p:nvPr/>
        </p:nvSpPr>
        <p:spPr>
          <a:xfrm flipH="1">
            <a:off x="2866604" y="776346"/>
            <a:ext cx="608700" cy="1602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Back</a:t>
            </a:r>
            <a:endParaRPr b="0" i="0" sz="600" u="none" cap="none" strike="noStrike">
              <a:solidFill>
                <a:srgbClr val="000000"/>
              </a:solidFill>
              <a:latin typeface="Poppins"/>
              <a:ea typeface="Poppins"/>
              <a:cs typeface="Poppins"/>
              <a:sym typeface="Poppins"/>
            </a:endParaRPr>
          </a:p>
        </p:txBody>
      </p:sp>
      <p:sp>
        <p:nvSpPr>
          <p:cNvPr id="776" name="Google Shape;776;p41"/>
          <p:cNvSpPr txBox="1"/>
          <p:nvPr/>
        </p:nvSpPr>
        <p:spPr>
          <a:xfrm>
            <a:off x="3815629" y="692124"/>
            <a:ext cx="1459800" cy="12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chemeClr val="lt1"/>
                </a:solidFill>
                <a:latin typeface="Poppins"/>
                <a:ea typeface="Poppins"/>
                <a:cs typeface="Poppins"/>
                <a:sym typeface="Poppins"/>
              </a:rPr>
              <a:t>Customisation</a:t>
            </a:r>
            <a:endParaRPr b="0" i="0" sz="800" u="none" cap="none" strike="noStrike">
              <a:solidFill>
                <a:schemeClr val="lt1"/>
              </a:solidFill>
              <a:latin typeface="Poppins"/>
              <a:ea typeface="Poppins"/>
              <a:cs typeface="Poppins"/>
              <a:sym typeface="Poppins"/>
            </a:endParaRPr>
          </a:p>
        </p:txBody>
      </p:sp>
      <p:sp>
        <p:nvSpPr>
          <p:cNvPr id="777" name="Google Shape;777;p41"/>
          <p:cNvSpPr txBox="1"/>
          <p:nvPr/>
        </p:nvSpPr>
        <p:spPr>
          <a:xfrm>
            <a:off x="2879900" y="1228675"/>
            <a:ext cx="1680600" cy="207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Medium"/>
                <a:ea typeface="Poppins Medium"/>
                <a:cs typeface="Poppins Medium"/>
                <a:sym typeface="Poppins Medium"/>
              </a:rPr>
              <a:t>Colour</a:t>
            </a:r>
            <a:endParaRPr b="0" i="0" sz="700" u="none" cap="none" strike="noStrike">
              <a:solidFill>
                <a:srgbClr val="000000"/>
              </a:solidFill>
              <a:latin typeface="Poppins Medium"/>
              <a:ea typeface="Poppins Medium"/>
              <a:cs typeface="Poppins Medium"/>
              <a:sym typeface="Poppins Medium"/>
            </a:endParaRPr>
          </a:p>
        </p:txBody>
      </p:sp>
      <p:sp>
        <p:nvSpPr>
          <p:cNvPr id="778" name="Google Shape;778;p41"/>
          <p:cNvSpPr txBox="1"/>
          <p:nvPr/>
        </p:nvSpPr>
        <p:spPr>
          <a:xfrm>
            <a:off x="4560388" y="1228675"/>
            <a:ext cx="1680600" cy="207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Medium"/>
                <a:ea typeface="Poppins Medium"/>
                <a:cs typeface="Poppins Medium"/>
                <a:sym typeface="Poppins Medium"/>
              </a:rPr>
              <a:t>Character</a:t>
            </a:r>
            <a:endParaRPr b="0" i="0" sz="700" u="none" cap="none" strike="noStrike">
              <a:solidFill>
                <a:srgbClr val="000000"/>
              </a:solidFill>
              <a:latin typeface="Poppins Medium"/>
              <a:ea typeface="Poppins Medium"/>
              <a:cs typeface="Poppins Medium"/>
              <a:sym typeface="Poppins Medium"/>
            </a:endParaRPr>
          </a:p>
        </p:txBody>
      </p:sp>
      <p:sp>
        <p:nvSpPr>
          <p:cNvPr id="779" name="Google Shape;779;p41"/>
          <p:cNvSpPr txBox="1"/>
          <p:nvPr/>
        </p:nvSpPr>
        <p:spPr>
          <a:xfrm>
            <a:off x="3089520" y="1514429"/>
            <a:ext cx="477000" cy="440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Option</a:t>
            </a:r>
            <a:endParaRPr b="0" i="0" sz="600" u="none" cap="none" strike="noStrike">
              <a:solidFill>
                <a:srgbClr val="000000"/>
              </a:solidFill>
              <a:latin typeface="Poppins Medium"/>
              <a:ea typeface="Poppins Medium"/>
              <a:cs typeface="Poppins Medium"/>
              <a:sym typeface="Poppins Medium"/>
            </a:endParaRPr>
          </a:p>
        </p:txBody>
      </p:sp>
      <p:sp>
        <p:nvSpPr>
          <p:cNvPr id="780" name="Google Shape;780;p41"/>
          <p:cNvSpPr txBox="1"/>
          <p:nvPr/>
        </p:nvSpPr>
        <p:spPr>
          <a:xfrm>
            <a:off x="3698257" y="1515211"/>
            <a:ext cx="477000" cy="440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Option</a:t>
            </a:r>
            <a:endParaRPr b="0" i="0" sz="600" u="none" cap="none" strike="noStrike">
              <a:solidFill>
                <a:srgbClr val="000000"/>
              </a:solidFill>
              <a:latin typeface="Poppins Medium"/>
              <a:ea typeface="Poppins Medium"/>
              <a:cs typeface="Poppins Medium"/>
              <a:sym typeface="Poppins Medium"/>
            </a:endParaRPr>
          </a:p>
        </p:txBody>
      </p:sp>
      <p:sp>
        <p:nvSpPr>
          <p:cNvPr id="781" name="Google Shape;781;p41"/>
          <p:cNvSpPr txBox="1"/>
          <p:nvPr/>
        </p:nvSpPr>
        <p:spPr>
          <a:xfrm>
            <a:off x="3089520" y="2073367"/>
            <a:ext cx="477000" cy="440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Option</a:t>
            </a:r>
            <a:endParaRPr b="0" i="0" sz="600" u="none" cap="none" strike="noStrike">
              <a:solidFill>
                <a:srgbClr val="000000"/>
              </a:solidFill>
              <a:latin typeface="Poppins Medium"/>
              <a:ea typeface="Poppins Medium"/>
              <a:cs typeface="Poppins Medium"/>
              <a:sym typeface="Poppins Medium"/>
            </a:endParaRPr>
          </a:p>
        </p:txBody>
      </p:sp>
      <p:sp>
        <p:nvSpPr>
          <p:cNvPr id="782" name="Google Shape;782;p41"/>
          <p:cNvSpPr txBox="1"/>
          <p:nvPr/>
        </p:nvSpPr>
        <p:spPr>
          <a:xfrm>
            <a:off x="3698257" y="2074930"/>
            <a:ext cx="477000" cy="440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Option</a:t>
            </a:r>
            <a:endParaRPr b="0" i="0" sz="600" u="none" cap="none" strike="noStrike">
              <a:solidFill>
                <a:srgbClr val="000000"/>
              </a:solidFill>
              <a:latin typeface="Poppins Medium"/>
              <a:ea typeface="Poppins Medium"/>
              <a:cs typeface="Poppins Medium"/>
              <a:sym typeface="Poppins Medium"/>
            </a:endParaRPr>
          </a:p>
        </p:txBody>
      </p:sp>
      <p:sp>
        <p:nvSpPr>
          <p:cNvPr id="783" name="Google Shape;783;p41"/>
          <p:cNvSpPr txBox="1"/>
          <p:nvPr/>
        </p:nvSpPr>
        <p:spPr>
          <a:xfrm>
            <a:off x="4306993" y="1515211"/>
            <a:ext cx="477000" cy="440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Option</a:t>
            </a:r>
            <a:endParaRPr b="0" i="0" sz="600" u="none" cap="none" strike="noStrike">
              <a:solidFill>
                <a:srgbClr val="000000"/>
              </a:solidFill>
              <a:latin typeface="Poppins Medium"/>
              <a:ea typeface="Poppins Medium"/>
              <a:cs typeface="Poppins Medium"/>
              <a:sym typeface="Poppins Medium"/>
            </a:endParaRPr>
          </a:p>
        </p:txBody>
      </p:sp>
      <p:sp>
        <p:nvSpPr>
          <p:cNvPr id="784" name="Google Shape;784;p41"/>
          <p:cNvSpPr txBox="1"/>
          <p:nvPr/>
        </p:nvSpPr>
        <p:spPr>
          <a:xfrm>
            <a:off x="4915730" y="1515992"/>
            <a:ext cx="477000" cy="440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Option</a:t>
            </a:r>
            <a:endParaRPr b="0" i="0" sz="600" u="none" cap="none" strike="noStrike">
              <a:solidFill>
                <a:srgbClr val="000000"/>
              </a:solidFill>
              <a:latin typeface="Poppins Medium"/>
              <a:ea typeface="Poppins Medium"/>
              <a:cs typeface="Poppins Medium"/>
              <a:sym typeface="Poppins Medium"/>
            </a:endParaRPr>
          </a:p>
        </p:txBody>
      </p:sp>
      <p:sp>
        <p:nvSpPr>
          <p:cNvPr id="785" name="Google Shape;785;p41"/>
          <p:cNvSpPr txBox="1"/>
          <p:nvPr/>
        </p:nvSpPr>
        <p:spPr>
          <a:xfrm>
            <a:off x="4306993" y="2074149"/>
            <a:ext cx="477000" cy="440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Option</a:t>
            </a:r>
            <a:endParaRPr b="0" i="0" sz="600" u="none" cap="none" strike="noStrike">
              <a:solidFill>
                <a:srgbClr val="000000"/>
              </a:solidFill>
              <a:latin typeface="Poppins Medium"/>
              <a:ea typeface="Poppins Medium"/>
              <a:cs typeface="Poppins Medium"/>
              <a:sym typeface="Poppins Medium"/>
            </a:endParaRPr>
          </a:p>
        </p:txBody>
      </p:sp>
      <p:sp>
        <p:nvSpPr>
          <p:cNvPr id="786" name="Google Shape;786;p41"/>
          <p:cNvSpPr txBox="1"/>
          <p:nvPr/>
        </p:nvSpPr>
        <p:spPr>
          <a:xfrm>
            <a:off x="4915730" y="2075712"/>
            <a:ext cx="477000" cy="440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Option</a:t>
            </a:r>
            <a:endParaRPr b="0" i="0" sz="600" u="none" cap="none" strike="noStrike">
              <a:solidFill>
                <a:srgbClr val="000000"/>
              </a:solidFill>
              <a:latin typeface="Poppins Medium"/>
              <a:ea typeface="Poppins Medium"/>
              <a:cs typeface="Poppins Medium"/>
              <a:sym typeface="Poppins Medium"/>
            </a:endParaRPr>
          </a:p>
        </p:txBody>
      </p:sp>
      <p:sp>
        <p:nvSpPr>
          <p:cNvPr id="787" name="Google Shape;787;p41"/>
          <p:cNvSpPr txBox="1"/>
          <p:nvPr/>
        </p:nvSpPr>
        <p:spPr>
          <a:xfrm>
            <a:off x="5524467" y="1515992"/>
            <a:ext cx="477000" cy="440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Option</a:t>
            </a:r>
            <a:endParaRPr b="0" i="0" sz="600" u="none" cap="none" strike="noStrike">
              <a:solidFill>
                <a:srgbClr val="000000"/>
              </a:solidFill>
              <a:latin typeface="Poppins Medium"/>
              <a:ea typeface="Poppins Medium"/>
              <a:cs typeface="Poppins Medium"/>
              <a:sym typeface="Poppins Medium"/>
            </a:endParaRPr>
          </a:p>
        </p:txBody>
      </p:sp>
      <p:sp>
        <p:nvSpPr>
          <p:cNvPr id="788" name="Google Shape;788;p41"/>
          <p:cNvSpPr txBox="1"/>
          <p:nvPr/>
        </p:nvSpPr>
        <p:spPr>
          <a:xfrm>
            <a:off x="5524467" y="2074930"/>
            <a:ext cx="477000" cy="4404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Option</a:t>
            </a:r>
            <a:endParaRPr b="0" i="0" sz="600" u="none" cap="none" strike="noStrike">
              <a:solidFill>
                <a:srgbClr val="000000"/>
              </a:solidFill>
              <a:latin typeface="Poppins Medium"/>
              <a:ea typeface="Poppins Medium"/>
              <a:cs typeface="Poppins Medium"/>
              <a:sym typeface="Poppins Medium"/>
            </a:endParaRPr>
          </a:p>
        </p:txBody>
      </p:sp>
      <p:sp>
        <p:nvSpPr>
          <p:cNvPr id="789" name="Google Shape;789;p41"/>
          <p:cNvSpPr txBox="1"/>
          <p:nvPr/>
        </p:nvSpPr>
        <p:spPr>
          <a:xfrm>
            <a:off x="389900" y="3377550"/>
            <a:ext cx="3910800" cy="95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chemeClr val="lt1"/>
                </a:solidFill>
                <a:latin typeface="Poppins"/>
                <a:ea typeface="Poppins"/>
                <a:cs typeface="Poppins"/>
                <a:sym typeface="Poppins"/>
              </a:rPr>
              <a:t>Waiting to start…</a:t>
            </a:r>
            <a:endParaRPr b="0" i="0" sz="23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Poppins"/>
              <a:ea typeface="Poppins"/>
              <a:cs typeface="Poppins"/>
              <a:sym typeface="Poppins"/>
            </a:endParaRPr>
          </a:p>
        </p:txBody>
      </p:sp>
      <p:sp>
        <p:nvSpPr>
          <p:cNvPr id="790" name="Google Shape;790;p41"/>
          <p:cNvSpPr txBox="1"/>
          <p:nvPr/>
        </p:nvSpPr>
        <p:spPr>
          <a:xfrm>
            <a:off x="4843350" y="3377550"/>
            <a:ext cx="3910800" cy="95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chemeClr val="lt1"/>
                </a:solidFill>
                <a:latin typeface="Poppins"/>
                <a:ea typeface="Poppins"/>
                <a:cs typeface="Poppins"/>
                <a:sym typeface="Poppins"/>
              </a:rPr>
              <a:t>Waiting to start…</a:t>
            </a:r>
            <a:endParaRPr b="0" i="0" sz="23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42"/>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42"/>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42"/>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42"/>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799" name="Google Shape;799;p42"/>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800" name="Google Shape;800;p42"/>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801" name="Google Shape;801;p42"/>
          <p:cNvSpPr/>
          <p:nvPr/>
        </p:nvSpPr>
        <p:spPr>
          <a:xfrm>
            <a:off x="285450" y="633025"/>
            <a:ext cx="24861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Poppins Medium"/>
                <a:ea typeface="Poppins Medium"/>
                <a:cs typeface="Poppins Medium"/>
                <a:sym typeface="Poppins Medium"/>
              </a:rPr>
              <a:t>The host can change the AI difficulty on their companion app.</a:t>
            </a:r>
            <a:endParaRPr b="0" i="0" sz="10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Poppins Medium"/>
                <a:ea typeface="Poppins Medium"/>
                <a:cs typeface="Poppins Medium"/>
                <a:sym typeface="Poppins Medium"/>
              </a:rPr>
              <a:t>The TV screen continues to display the Lobby to keep players informed of changes. </a:t>
            </a:r>
            <a:endParaRPr b="0" i="0" sz="10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Poppins Medium"/>
                <a:ea typeface="Poppins Medium"/>
                <a:cs typeface="Poppins Medium"/>
                <a:sym typeface="Poppins Medium"/>
              </a:rPr>
              <a:t>The host has a start game button, which is greyed out until all players set Ready.</a:t>
            </a:r>
            <a:endParaRPr b="0" i="0" sz="1000" u="none" cap="none" strike="noStrike">
              <a:solidFill>
                <a:schemeClr val="dk1"/>
              </a:solidFill>
              <a:latin typeface="Poppins Medium"/>
              <a:ea typeface="Poppins Medium"/>
              <a:cs typeface="Poppins Medium"/>
              <a:sym typeface="Poppins Medium"/>
            </a:endParaRPr>
          </a:p>
        </p:txBody>
      </p:sp>
      <p:sp>
        <p:nvSpPr>
          <p:cNvPr id="802" name="Google Shape;802;p42"/>
          <p:cNvSpPr txBox="1"/>
          <p:nvPr>
            <p:ph type="title"/>
          </p:nvPr>
        </p:nvSpPr>
        <p:spPr>
          <a:xfrm>
            <a:off x="1344700" y="65400"/>
            <a:ext cx="83265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GB" sz="2400">
                <a:latin typeface="Poppins Medium"/>
                <a:ea typeface="Poppins Medium"/>
                <a:cs typeface="Poppins Medium"/>
                <a:sym typeface="Poppins Medium"/>
              </a:rPr>
              <a:t>Change AI Difficulty V2</a:t>
            </a:r>
            <a:endParaRPr sz="2400">
              <a:latin typeface="Poppins Medium"/>
              <a:ea typeface="Poppins Medium"/>
              <a:cs typeface="Poppins Medium"/>
              <a:sym typeface="Poppins Medium"/>
            </a:endParaRPr>
          </a:p>
        </p:txBody>
      </p:sp>
      <p:sp>
        <p:nvSpPr>
          <p:cNvPr id="803" name="Google Shape;803;p42"/>
          <p:cNvSpPr txBox="1"/>
          <p:nvPr/>
        </p:nvSpPr>
        <p:spPr>
          <a:xfrm>
            <a:off x="3102863"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Char1</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04" name="Google Shape;804;p42"/>
          <p:cNvSpPr txBox="1"/>
          <p:nvPr/>
        </p:nvSpPr>
        <p:spPr>
          <a:xfrm>
            <a:off x="3723041"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Char2</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05" name="Google Shape;805;p42"/>
          <p:cNvSpPr txBox="1"/>
          <p:nvPr/>
        </p:nvSpPr>
        <p:spPr>
          <a:xfrm>
            <a:off x="4343220"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Char3</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06" name="Google Shape;806;p42"/>
          <p:cNvSpPr txBox="1"/>
          <p:nvPr/>
        </p:nvSpPr>
        <p:spPr>
          <a:xfrm>
            <a:off x="4963399"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Char4</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07" name="Google Shape;807;p42"/>
          <p:cNvSpPr txBox="1"/>
          <p:nvPr/>
        </p:nvSpPr>
        <p:spPr>
          <a:xfrm>
            <a:off x="5583578"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Char5</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08" name="Google Shape;808;p42"/>
          <p:cNvSpPr/>
          <p:nvPr/>
        </p:nvSpPr>
        <p:spPr>
          <a:xfrm>
            <a:off x="3100200"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Host</a:t>
            </a:r>
            <a:endParaRPr b="0" i="0" sz="800" u="none" cap="none" strike="noStrike">
              <a:solidFill>
                <a:srgbClr val="000000"/>
              </a:solidFill>
              <a:latin typeface="Poppins"/>
              <a:ea typeface="Poppins"/>
              <a:cs typeface="Poppins"/>
              <a:sym typeface="Poppins"/>
            </a:endParaRPr>
          </a:p>
        </p:txBody>
      </p:sp>
      <p:sp>
        <p:nvSpPr>
          <p:cNvPr id="809" name="Google Shape;809;p42"/>
          <p:cNvSpPr/>
          <p:nvPr/>
        </p:nvSpPr>
        <p:spPr>
          <a:xfrm>
            <a:off x="3723050"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Ready</a:t>
            </a:r>
            <a:endParaRPr b="0" i="0" sz="700" u="none" cap="none" strike="noStrike">
              <a:solidFill>
                <a:srgbClr val="000000"/>
              </a:solidFill>
              <a:latin typeface="Poppins"/>
              <a:ea typeface="Poppins"/>
              <a:cs typeface="Poppins"/>
              <a:sym typeface="Poppins"/>
            </a:endParaRPr>
          </a:p>
        </p:txBody>
      </p:sp>
      <p:sp>
        <p:nvSpPr>
          <p:cNvPr id="810" name="Google Shape;810;p42"/>
          <p:cNvSpPr/>
          <p:nvPr/>
        </p:nvSpPr>
        <p:spPr>
          <a:xfrm>
            <a:off x="4341888"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dk1"/>
                </a:solidFill>
                <a:latin typeface="Poppins"/>
                <a:ea typeface="Poppins"/>
                <a:cs typeface="Poppins"/>
                <a:sym typeface="Poppins"/>
              </a:rPr>
              <a:t>Not Ready</a:t>
            </a:r>
            <a:endParaRPr b="0" i="0" sz="900" u="none" cap="none" strike="noStrike">
              <a:solidFill>
                <a:srgbClr val="000000"/>
              </a:solidFill>
              <a:latin typeface="Poppins"/>
              <a:ea typeface="Poppins"/>
              <a:cs typeface="Poppins"/>
              <a:sym typeface="Poppins"/>
            </a:endParaRPr>
          </a:p>
        </p:txBody>
      </p:sp>
      <p:sp>
        <p:nvSpPr>
          <p:cNvPr id="811" name="Google Shape;811;p42"/>
          <p:cNvSpPr/>
          <p:nvPr/>
        </p:nvSpPr>
        <p:spPr>
          <a:xfrm>
            <a:off x="4964738"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812" name="Google Shape;812;p42"/>
          <p:cNvSpPr/>
          <p:nvPr/>
        </p:nvSpPr>
        <p:spPr>
          <a:xfrm>
            <a:off x="5586263"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813" name="Google Shape;813;p42"/>
          <p:cNvSpPr txBox="1"/>
          <p:nvPr/>
        </p:nvSpPr>
        <p:spPr>
          <a:xfrm>
            <a:off x="3751300" y="770763"/>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Set Up Your Game</a:t>
            </a:r>
            <a:endParaRPr b="0" i="0" sz="1000" u="none" cap="none" strike="noStrike">
              <a:solidFill>
                <a:schemeClr val="lt1"/>
              </a:solidFill>
              <a:latin typeface="Poppins"/>
              <a:ea typeface="Poppins"/>
              <a:cs typeface="Poppins"/>
              <a:sym typeface="Poppins"/>
            </a:endParaRPr>
          </a:p>
        </p:txBody>
      </p:sp>
      <p:sp>
        <p:nvSpPr>
          <p:cNvPr id="814" name="Google Shape;814;p42"/>
          <p:cNvSpPr/>
          <p:nvPr/>
        </p:nvSpPr>
        <p:spPr>
          <a:xfrm flipH="1">
            <a:off x="2887801" y="764313"/>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815" name="Google Shape;815;p42"/>
          <p:cNvSpPr txBox="1"/>
          <p:nvPr/>
        </p:nvSpPr>
        <p:spPr>
          <a:xfrm>
            <a:off x="5244975" y="764313"/>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Room code</a:t>
            </a:r>
            <a:r>
              <a:rPr b="0" i="0" lang="en-GB" sz="900" u="none" cap="none" strike="noStrike">
                <a:solidFill>
                  <a:srgbClr val="000000"/>
                </a:solidFill>
                <a:latin typeface="Poppins Medium"/>
                <a:ea typeface="Poppins Medium"/>
                <a:cs typeface="Poppins Medium"/>
                <a:sym typeface="Poppins Medium"/>
              </a:rPr>
              <a:t> </a:t>
            </a:r>
            <a:r>
              <a:rPr b="0" i="0" lang="en-GB" sz="700" u="none" cap="none" strike="noStrike">
                <a:solidFill>
                  <a:srgbClr val="000000"/>
                </a:solidFill>
                <a:latin typeface="Poppins Medium"/>
                <a:ea typeface="Poppins Medium"/>
                <a:cs typeface="Poppins Medium"/>
                <a:sym typeface="Poppins Medium"/>
              </a:rPr>
              <a:t>####</a:t>
            </a:r>
            <a:endParaRPr b="0" i="0" sz="700" u="none" cap="none" strike="noStrike">
              <a:solidFill>
                <a:srgbClr val="000000"/>
              </a:solidFill>
              <a:latin typeface="Poppins Medium"/>
              <a:ea typeface="Poppins Medium"/>
              <a:cs typeface="Poppins Medium"/>
              <a:sym typeface="Poppins Medium"/>
            </a:endParaRPr>
          </a:p>
        </p:txBody>
      </p:sp>
      <p:sp>
        <p:nvSpPr>
          <p:cNvPr id="816" name="Google Shape;816;p42"/>
          <p:cNvSpPr/>
          <p:nvPr/>
        </p:nvSpPr>
        <p:spPr>
          <a:xfrm>
            <a:off x="63793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Medium"/>
              <a:ea typeface="Poppins Medium"/>
              <a:cs typeface="Poppins Medium"/>
              <a:sym typeface="Poppins Medium"/>
            </a:endParaRPr>
          </a:p>
        </p:txBody>
      </p:sp>
      <p:sp>
        <p:nvSpPr>
          <p:cNvPr id="817" name="Google Shape;817;p42"/>
          <p:cNvSpPr txBox="1"/>
          <p:nvPr/>
        </p:nvSpPr>
        <p:spPr>
          <a:xfrm>
            <a:off x="5447163" y="2306150"/>
            <a:ext cx="793800" cy="2253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Medium"/>
                <a:ea typeface="Poppins Medium"/>
                <a:cs typeface="Poppins Medium"/>
                <a:sym typeface="Poppins Medium"/>
              </a:rPr>
              <a:t>Start Game</a:t>
            </a:r>
            <a:endParaRPr b="0" i="0" sz="800" u="none" cap="none" strike="noStrike">
              <a:solidFill>
                <a:srgbClr val="000000"/>
              </a:solidFill>
              <a:latin typeface="Poppins Medium"/>
              <a:ea typeface="Poppins Medium"/>
              <a:cs typeface="Poppins Medium"/>
              <a:sym typeface="Poppins Medium"/>
            </a:endParaRPr>
          </a:p>
        </p:txBody>
      </p:sp>
      <p:sp>
        <p:nvSpPr>
          <p:cNvPr id="818" name="Google Shape;818;p42"/>
          <p:cNvSpPr txBox="1"/>
          <p:nvPr/>
        </p:nvSpPr>
        <p:spPr>
          <a:xfrm>
            <a:off x="389900" y="3377550"/>
            <a:ext cx="3910800" cy="95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chemeClr val="lt1"/>
                </a:solidFill>
                <a:latin typeface="Poppins"/>
                <a:ea typeface="Poppins"/>
                <a:cs typeface="Poppins"/>
                <a:sym typeface="Poppins"/>
              </a:rPr>
              <a:t>Waiting to start…</a:t>
            </a:r>
            <a:endParaRPr b="0" i="0" sz="23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Poppins"/>
              <a:ea typeface="Poppins"/>
              <a:cs typeface="Poppins"/>
              <a:sym typeface="Poppins"/>
            </a:endParaRPr>
          </a:p>
        </p:txBody>
      </p:sp>
      <p:sp>
        <p:nvSpPr>
          <p:cNvPr id="819" name="Google Shape;819;p42"/>
          <p:cNvSpPr txBox="1"/>
          <p:nvPr/>
        </p:nvSpPr>
        <p:spPr>
          <a:xfrm>
            <a:off x="4843350" y="3377550"/>
            <a:ext cx="3910800" cy="95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chemeClr val="lt1"/>
                </a:solidFill>
                <a:latin typeface="Poppins"/>
                <a:ea typeface="Poppins"/>
                <a:cs typeface="Poppins"/>
                <a:sym typeface="Poppins"/>
              </a:rPr>
              <a:t>Waiting to start…</a:t>
            </a:r>
            <a:endParaRPr b="0" i="0" sz="23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3" name="Shape 823"/>
        <p:cNvGrpSpPr/>
        <p:nvPr/>
      </p:nvGrpSpPr>
      <p:grpSpPr>
        <a:xfrm>
          <a:off x="0" y="0"/>
          <a:ext cx="0" cy="0"/>
          <a:chOff x="0" y="0"/>
          <a:chExt cx="0" cy="0"/>
        </a:xfrm>
      </p:grpSpPr>
      <p:sp>
        <p:nvSpPr>
          <p:cNvPr id="824" name="Google Shape;824;p43"/>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43"/>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43"/>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827" name="Google Shape;827;p43"/>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43"/>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829" name="Google Shape;829;p43"/>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830" name="Google Shape;830;p43"/>
          <p:cNvSpPr/>
          <p:nvPr/>
        </p:nvSpPr>
        <p:spPr>
          <a:xfrm>
            <a:off x="285450" y="633025"/>
            <a:ext cx="24861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oppins Medium"/>
                <a:ea typeface="Poppins Medium"/>
                <a:cs typeface="Poppins Medium"/>
                <a:sym typeface="Poppins Medium"/>
              </a:rPr>
              <a:t>The host player makes the selection of board on their mobile device. The options are displayed on all screens, but only interacted with on the host player’s device.</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oppins Medium"/>
                <a:ea typeface="Poppins Medium"/>
                <a:cs typeface="Poppins Medium"/>
                <a:sym typeface="Poppins Medium"/>
              </a:rPr>
              <a:t>Players can view map rules on their own device</a:t>
            </a:r>
            <a:endParaRPr b="0" i="0" sz="900" u="none" cap="none" strike="noStrike">
              <a:solidFill>
                <a:schemeClr val="dk1"/>
              </a:solidFill>
              <a:latin typeface="Poppins Medium"/>
              <a:ea typeface="Poppins Medium"/>
              <a:cs typeface="Poppins Medium"/>
              <a:sym typeface="Poppins Medium"/>
            </a:endParaRPr>
          </a:p>
        </p:txBody>
      </p:sp>
      <p:sp>
        <p:nvSpPr>
          <p:cNvPr id="831" name="Google Shape;831;p43"/>
          <p:cNvSpPr txBox="1"/>
          <p:nvPr>
            <p:ph type="title"/>
          </p:nvPr>
        </p:nvSpPr>
        <p:spPr>
          <a:xfrm>
            <a:off x="1263600" y="112204"/>
            <a:ext cx="6616800" cy="479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sz="2400">
                <a:latin typeface="Poppins Medium"/>
                <a:ea typeface="Poppins Medium"/>
                <a:cs typeface="Poppins Medium"/>
                <a:sym typeface="Poppins Medium"/>
              </a:rPr>
              <a:t>Select Board V1</a:t>
            </a:r>
            <a:endParaRPr sz="2400">
              <a:latin typeface="Poppins Medium"/>
              <a:ea typeface="Poppins Medium"/>
              <a:cs typeface="Poppins Medium"/>
              <a:sym typeface="Poppins Medium"/>
            </a:endParaRPr>
          </a:p>
        </p:txBody>
      </p:sp>
      <p:sp>
        <p:nvSpPr>
          <p:cNvPr id="832" name="Google Shape;832;p43"/>
          <p:cNvSpPr txBox="1"/>
          <p:nvPr/>
        </p:nvSpPr>
        <p:spPr>
          <a:xfrm>
            <a:off x="5009675" y="1106152"/>
            <a:ext cx="1291200" cy="5343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USA</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33" name="Google Shape;833;p43"/>
          <p:cNvSpPr txBox="1"/>
          <p:nvPr/>
        </p:nvSpPr>
        <p:spPr>
          <a:xfrm>
            <a:off x="3634950" y="779113"/>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Host choosing map…</a:t>
            </a:r>
            <a:endParaRPr b="0" i="0" sz="1000" u="none" cap="none" strike="noStrike">
              <a:solidFill>
                <a:schemeClr val="lt1"/>
              </a:solidFill>
              <a:latin typeface="Poppins"/>
              <a:ea typeface="Poppins"/>
              <a:cs typeface="Poppins"/>
              <a:sym typeface="Poppins"/>
            </a:endParaRPr>
          </a:p>
        </p:txBody>
      </p:sp>
      <p:sp>
        <p:nvSpPr>
          <p:cNvPr id="834" name="Google Shape;834;p43"/>
          <p:cNvSpPr/>
          <p:nvPr/>
        </p:nvSpPr>
        <p:spPr>
          <a:xfrm flipH="1">
            <a:off x="2887801" y="764313"/>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835" name="Google Shape;835;p43"/>
          <p:cNvSpPr txBox="1"/>
          <p:nvPr/>
        </p:nvSpPr>
        <p:spPr>
          <a:xfrm>
            <a:off x="5244975" y="764313"/>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Room code</a:t>
            </a:r>
            <a:r>
              <a:rPr b="0" i="0" lang="en-GB" sz="900" u="none" cap="none" strike="noStrike">
                <a:solidFill>
                  <a:srgbClr val="000000"/>
                </a:solidFill>
                <a:latin typeface="Poppins Medium"/>
                <a:ea typeface="Poppins Medium"/>
                <a:cs typeface="Poppins Medium"/>
                <a:sym typeface="Poppins Medium"/>
              </a:rPr>
              <a:t> </a:t>
            </a:r>
            <a:r>
              <a:rPr b="0" i="0" lang="en-GB" sz="700" u="none" cap="none" strike="noStrike">
                <a:solidFill>
                  <a:srgbClr val="000000"/>
                </a:solidFill>
                <a:latin typeface="Poppins Medium"/>
                <a:ea typeface="Poppins Medium"/>
                <a:cs typeface="Poppins Medium"/>
                <a:sym typeface="Poppins Medium"/>
              </a:rPr>
              <a:t>####</a:t>
            </a:r>
            <a:endParaRPr b="0" i="0" sz="700" u="none" cap="none" strike="noStrike">
              <a:solidFill>
                <a:srgbClr val="000000"/>
              </a:solidFill>
              <a:latin typeface="Poppins Medium"/>
              <a:ea typeface="Poppins Medium"/>
              <a:cs typeface="Poppins Medium"/>
              <a:sym typeface="Poppins Medium"/>
            </a:endParaRPr>
          </a:p>
        </p:txBody>
      </p:sp>
      <p:sp>
        <p:nvSpPr>
          <p:cNvPr id="836" name="Google Shape;836;p43"/>
          <p:cNvSpPr/>
          <p:nvPr/>
        </p:nvSpPr>
        <p:spPr>
          <a:xfrm flipH="1">
            <a:off x="457162" y="2851938"/>
            <a:ext cx="6846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837" name="Google Shape;837;p43"/>
          <p:cNvSpPr txBox="1"/>
          <p:nvPr/>
        </p:nvSpPr>
        <p:spPr>
          <a:xfrm>
            <a:off x="1634925" y="2915550"/>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Choose a Map</a:t>
            </a:r>
            <a:endParaRPr b="0" i="0" sz="1000" u="none" cap="none" strike="noStrike">
              <a:solidFill>
                <a:schemeClr val="lt1"/>
              </a:solidFill>
              <a:latin typeface="Poppins"/>
              <a:ea typeface="Poppins"/>
              <a:cs typeface="Poppins"/>
              <a:sym typeface="Poppins"/>
            </a:endParaRPr>
          </a:p>
        </p:txBody>
      </p:sp>
      <p:sp>
        <p:nvSpPr>
          <p:cNvPr id="838" name="Google Shape;838;p43"/>
          <p:cNvSpPr/>
          <p:nvPr/>
        </p:nvSpPr>
        <p:spPr>
          <a:xfrm flipH="1">
            <a:off x="4982687" y="2851938"/>
            <a:ext cx="6846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839" name="Google Shape;839;p43"/>
          <p:cNvSpPr txBox="1"/>
          <p:nvPr/>
        </p:nvSpPr>
        <p:spPr>
          <a:xfrm>
            <a:off x="6160450" y="2915550"/>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Host choosing map…</a:t>
            </a:r>
            <a:endParaRPr b="0" i="0" sz="1000" u="none" cap="none" strike="noStrike">
              <a:solidFill>
                <a:schemeClr val="lt1"/>
              </a:solidFill>
              <a:latin typeface="Poppins"/>
              <a:ea typeface="Poppins"/>
              <a:cs typeface="Poppins"/>
              <a:sym typeface="Poppins"/>
            </a:endParaRPr>
          </a:p>
        </p:txBody>
      </p:sp>
      <p:sp>
        <p:nvSpPr>
          <p:cNvPr id="840" name="Google Shape;840;p43"/>
          <p:cNvSpPr txBox="1"/>
          <p:nvPr/>
        </p:nvSpPr>
        <p:spPr>
          <a:xfrm rot="-453427">
            <a:off x="5209661" y="1767015"/>
            <a:ext cx="1120028" cy="534431"/>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Europe</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41" name="Google Shape;841;p43"/>
          <p:cNvSpPr/>
          <p:nvPr/>
        </p:nvSpPr>
        <p:spPr>
          <a:xfrm>
            <a:off x="6271575" y="634550"/>
            <a:ext cx="267000" cy="2034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842" name="Google Shape;842;p43"/>
          <p:cNvSpPr txBox="1"/>
          <p:nvPr/>
        </p:nvSpPr>
        <p:spPr>
          <a:xfrm>
            <a:off x="3006650" y="3260127"/>
            <a:ext cx="1291200" cy="5343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USA</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43" name="Google Shape;843;p43"/>
          <p:cNvSpPr txBox="1"/>
          <p:nvPr/>
        </p:nvSpPr>
        <p:spPr>
          <a:xfrm rot="-453427">
            <a:off x="3206636" y="3920990"/>
            <a:ext cx="1120028" cy="534431"/>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Europe</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44" name="Google Shape;844;p43"/>
          <p:cNvSpPr/>
          <p:nvPr/>
        </p:nvSpPr>
        <p:spPr>
          <a:xfrm>
            <a:off x="4262075" y="2712700"/>
            <a:ext cx="267000" cy="225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845" name="Google Shape;845;p43"/>
          <p:cNvSpPr/>
          <p:nvPr/>
        </p:nvSpPr>
        <p:spPr>
          <a:xfrm>
            <a:off x="3069075" y="3602825"/>
            <a:ext cx="630900" cy="152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Map Rules</a:t>
            </a:r>
            <a:endParaRPr b="0" i="0" sz="600" u="none" cap="none" strike="noStrike">
              <a:solidFill>
                <a:srgbClr val="000000"/>
              </a:solidFill>
              <a:latin typeface="Poppins"/>
              <a:ea typeface="Poppins"/>
              <a:cs typeface="Poppins"/>
              <a:sym typeface="Poppins"/>
            </a:endParaRPr>
          </a:p>
        </p:txBody>
      </p:sp>
      <p:sp>
        <p:nvSpPr>
          <p:cNvPr id="846" name="Google Shape;846;p43"/>
          <p:cNvSpPr/>
          <p:nvPr/>
        </p:nvSpPr>
        <p:spPr>
          <a:xfrm rot="-549741">
            <a:off x="3308531" y="4267945"/>
            <a:ext cx="631153" cy="152252"/>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Map Rules</a:t>
            </a:r>
            <a:endParaRPr b="0" i="0" sz="600" u="none" cap="none" strike="noStrike">
              <a:solidFill>
                <a:srgbClr val="000000"/>
              </a:solidFill>
              <a:latin typeface="Poppins"/>
              <a:ea typeface="Poppins"/>
              <a:cs typeface="Poppins"/>
              <a:sym typeface="Poppins"/>
            </a:endParaRPr>
          </a:p>
        </p:txBody>
      </p:sp>
      <p:sp>
        <p:nvSpPr>
          <p:cNvPr id="847" name="Google Shape;847;p43"/>
          <p:cNvSpPr txBox="1"/>
          <p:nvPr/>
        </p:nvSpPr>
        <p:spPr>
          <a:xfrm>
            <a:off x="7478225" y="3307177"/>
            <a:ext cx="1291200" cy="5343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USA</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48" name="Google Shape;848;p43"/>
          <p:cNvSpPr txBox="1"/>
          <p:nvPr/>
        </p:nvSpPr>
        <p:spPr>
          <a:xfrm rot="-453427">
            <a:off x="7678211" y="3968040"/>
            <a:ext cx="1120028" cy="534431"/>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Europe</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49" name="Google Shape;849;p43"/>
          <p:cNvSpPr/>
          <p:nvPr/>
        </p:nvSpPr>
        <p:spPr>
          <a:xfrm>
            <a:off x="7540650" y="3649875"/>
            <a:ext cx="630900" cy="152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Map Rules</a:t>
            </a:r>
            <a:endParaRPr b="0" i="0" sz="600" u="none" cap="none" strike="noStrike">
              <a:solidFill>
                <a:srgbClr val="000000"/>
              </a:solidFill>
              <a:latin typeface="Poppins"/>
              <a:ea typeface="Poppins"/>
              <a:cs typeface="Poppins"/>
              <a:sym typeface="Poppins"/>
            </a:endParaRPr>
          </a:p>
        </p:txBody>
      </p:sp>
      <p:sp>
        <p:nvSpPr>
          <p:cNvPr id="850" name="Google Shape;850;p43"/>
          <p:cNvSpPr/>
          <p:nvPr/>
        </p:nvSpPr>
        <p:spPr>
          <a:xfrm rot="-549741">
            <a:off x="7780106" y="4314995"/>
            <a:ext cx="631153" cy="152252"/>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Map Rules</a:t>
            </a:r>
            <a:endParaRPr b="0" i="0" sz="600" u="none" cap="none" strike="noStrike">
              <a:solidFill>
                <a:srgbClr val="000000"/>
              </a:solidFill>
              <a:latin typeface="Poppins"/>
              <a:ea typeface="Poppins"/>
              <a:cs typeface="Poppins"/>
              <a:sym typeface="Poppins"/>
            </a:endParaRPr>
          </a:p>
        </p:txBody>
      </p:sp>
      <p:sp>
        <p:nvSpPr>
          <p:cNvPr id="851" name="Google Shape;851;p43"/>
          <p:cNvSpPr/>
          <p:nvPr/>
        </p:nvSpPr>
        <p:spPr>
          <a:xfrm>
            <a:off x="8746200" y="2712700"/>
            <a:ext cx="267000" cy="2199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852" name="Google Shape;852;p43"/>
          <p:cNvSpPr/>
          <p:nvPr/>
        </p:nvSpPr>
        <p:spPr>
          <a:xfrm>
            <a:off x="3272725" y="4649250"/>
            <a:ext cx="906000" cy="210600"/>
          </a:xfrm>
          <a:prstGeom prst="rect">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a:ea typeface="Poppins"/>
                <a:cs typeface="Poppins"/>
                <a:sym typeface="Poppins"/>
              </a:rPr>
              <a:t>Continue</a:t>
            </a:r>
            <a:endParaRPr b="0" i="0" sz="900" u="none" cap="none" strike="noStrike">
              <a:solidFill>
                <a:srgbClr val="000000"/>
              </a:solidFill>
              <a:latin typeface="Poppins"/>
              <a:ea typeface="Poppins"/>
              <a:cs typeface="Poppins"/>
              <a:sym typeface="Poppins"/>
            </a:endParaRPr>
          </a:p>
        </p:txBody>
      </p:sp>
      <p:sp>
        <p:nvSpPr>
          <p:cNvPr id="853" name="Google Shape;853;p43"/>
          <p:cNvSpPr txBox="1"/>
          <p:nvPr/>
        </p:nvSpPr>
        <p:spPr>
          <a:xfrm>
            <a:off x="3979400" y="3167400"/>
            <a:ext cx="321300" cy="3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50"/>
              <a:buFont typeface="Arial"/>
              <a:buNone/>
            </a:pPr>
            <a:r>
              <a:rPr b="0" i="0" lang="en-GB" sz="1250" u="none" cap="none" strike="noStrike">
                <a:solidFill>
                  <a:srgbClr val="21252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54" name="Google Shape;854;p43"/>
          <p:cNvSpPr txBox="1"/>
          <p:nvPr/>
        </p:nvSpPr>
        <p:spPr>
          <a:xfrm>
            <a:off x="5950275" y="1023275"/>
            <a:ext cx="321300" cy="3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50"/>
              <a:buFont typeface="Arial"/>
              <a:buNone/>
            </a:pPr>
            <a:r>
              <a:rPr b="0" i="0" lang="en-GB" sz="1250" u="none" cap="none" strike="noStrike">
                <a:solidFill>
                  <a:srgbClr val="21252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55" name="Google Shape;855;p43"/>
          <p:cNvSpPr txBox="1"/>
          <p:nvPr/>
        </p:nvSpPr>
        <p:spPr>
          <a:xfrm>
            <a:off x="8448125" y="3225725"/>
            <a:ext cx="321300" cy="3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50"/>
              <a:buFont typeface="Arial"/>
              <a:buNone/>
            </a:pPr>
            <a:r>
              <a:rPr b="0" i="0" lang="en-GB" sz="1250" u="none" cap="none" strike="noStrike">
                <a:solidFill>
                  <a:srgbClr val="21252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59" name="Shape 859"/>
        <p:cNvGrpSpPr/>
        <p:nvPr/>
      </p:nvGrpSpPr>
      <p:grpSpPr>
        <a:xfrm>
          <a:off x="0" y="0"/>
          <a:ext cx="0" cy="0"/>
          <a:chOff x="0" y="0"/>
          <a:chExt cx="0" cy="0"/>
        </a:xfrm>
      </p:grpSpPr>
      <p:sp>
        <p:nvSpPr>
          <p:cNvPr id="860" name="Google Shape;860;p44"/>
          <p:cNvSpPr/>
          <p:nvPr/>
        </p:nvSpPr>
        <p:spPr>
          <a:xfrm>
            <a:off x="297308" y="2591638"/>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44"/>
          <p:cNvSpPr/>
          <p:nvPr/>
        </p:nvSpPr>
        <p:spPr>
          <a:xfrm>
            <a:off x="4750740" y="2591638"/>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44"/>
          <p:cNvSpPr/>
          <p:nvPr/>
        </p:nvSpPr>
        <p:spPr>
          <a:xfrm>
            <a:off x="2757368" y="543720"/>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44"/>
          <p:cNvSpPr/>
          <p:nvPr/>
        </p:nvSpPr>
        <p:spPr>
          <a:xfrm>
            <a:off x="296219" y="2484189"/>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864" name="Google Shape;864;p44"/>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865" name="Google Shape;865;p44"/>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866" name="Google Shape;866;p44"/>
          <p:cNvSpPr/>
          <p:nvPr/>
        </p:nvSpPr>
        <p:spPr>
          <a:xfrm>
            <a:off x="192850" y="511963"/>
            <a:ext cx="24861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oppins Medium"/>
                <a:ea typeface="Poppins Medium"/>
                <a:cs typeface="Poppins Medium"/>
                <a:sym typeface="Poppins Medium"/>
              </a:rPr>
              <a:t>The host player makes the selection of turn length on their mobile device. The options are displayed on both the host’s device and the TV screen.</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oppins Medium"/>
                <a:ea typeface="Poppins Medium"/>
                <a:cs typeface="Poppins Medium"/>
                <a:sym typeface="Poppins Medium"/>
              </a:rPr>
              <a:t>Long Distance clock types are not included.</a:t>
            </a:r>
            <a:endParaRPr b="0" i="0" sz="900" u="none" cap="none" strike="noStrike">
              <a:solidFill>
                <a:schemeClr val="dk1"/>
              </a:solidFill>
              <a:latin typeface="Poppins Medium"/>
              <a:ea typeface="Poppins Medium"/>
              <a:cs typeface="Poppins Medium"/>
              <a:sym typeface="Poppins Medium"/>
            </a:endParaRPr>
          </a:p>
        </p:txBody>
      </p:sp>
      <p:sp>
        <p:nvSpPr>
          <p:cNvPr id="867" name="Google Shape;867;p44"/>
          <p:cNvSpPr/>
          <p:nvPr/>
        </p:nvSpPr>
        <p:spPr>
          <a:xfrm>
            <a:off x="6286700" y="568413"/>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Medium"/>
                <a:ea typeface="Poppins Medium"/>
                <a:cs typeface="Poppins Medium"/>
                <a:sym typeface="Poppins Medium"/>
              </a:rPr>
              <a:t>All remaining players see the Lobby screen where they can: </a:t>
            </a:r>
            <a:endParaRPr b="0" i="0" sz="11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Medium"/>
              <a:ea typeface="Poppins Medium"/>
              <a:cs typeface="Poppins Medium"/>
              <a:sym typeface="Poppins Medium"/>
            </a:endParaRPr>
          </a:p>
          <a:p>
            <a:pPr indent="-298450" lvl="0" marL="457200" marR="0" rtl="0" algn="l">
              <a:lnSpc>
                <a:spcPct val="100000"/>
              </a:lnSpc>
              <a:spcBef>
                <a:spcPts val="0"/>
              </a:spcBef>
              <a:spcAft>
                <a:spcPts val="0"/>
              </a:spcAft>
              <a:buClr>
                <a:schemeClr val="dk1"/>
              </a:buClr>
              <a:buSzPts val="1100"/>
              <a:buFont typeface="Poppins Medium"/>
              <a:buChar char="-"/>
            </a:pPr>
            <a:r>
              <a:rPr b="0" i="0" lang="en-GB" sz="1100" u="none" cap="none" strike="noStrike">
                <a:solidFill>
                  <a:schemeClr val="dk1"/>
                </a:solidFill>
                <a:latin typeface="Poppins Medium"/>
                <a:ea typeface="Poppins Medium"/>
                <a:cs typeface="Poppins Medium"/>
                <a:sym typeface="Poppins Medium"/>
              </a:rPr>
              <a:t>Access the customisation menu</a:t>
            </a:r>
            <a:endParaRPr b="0" i="0" sz="1100" u="none" cap="none" strike="noStrike">
              <a:solidFill>
                <a:schemeClr val="dk1"/>
              </a:solidFill>
              <a:latin typeface="Poppins Medium"/>
              <a:ea typeface="Poppins Medium"/>
              <a:cs typeface="Poppins Medium"/>
              <a:sym typeface="Poppins Medium"/>
            </a:endParaRPr>
          </a:p>
          <a:p>
            <a:pPr indent="-298450" lvl="0" marL="457200" marR="0" rtl="0" algn="l">
              <a:lnSpc>
                <a:spcPct val="100000"/>
              </a:lnSpc>
              <a:spcBef>
                <a:spcPts val="0"/>
              </a:spcBef>
              <a:spcAft>
                <a:spcPts val="0"/>
              </a:spcAft>
              <a:buClr>
                <a:schemeClr val="dk1"/>
              </a:buClr>
              <a:buSzPts val="1100"/>
              <a:buFont typeface="Poppins Medium"/>
              <a:buChar char="-"/>
            </a:pPr>
            <a:r>
              <a:rPr b="0" i="0" lang="en-GB" sz="1100" u="none" cap="none" strike="noStrike">
                <a:solidFill>
                  <a:schemeClr val="dk1"/>
                </a:solidFill>
                <a:latin typeface="Poppins Medium"/>
                <a:ea typeface="Poppins Medium"/>
                <a:cs typeface="Poppins Medium"/>
                <a:sym typeface="Poppins Medium"/>
              </a:rPr>
              <a:t>Set Ready</a:t>
            </a:r>
            <a:endParaRPr b="0" i="0" sz="1100" u="none" cap="none" strike="noStrike">
              <a:solidFill>
                <a:schemeClr val="dk1"/>
              </a:solidFill>
              <a:latin typeface="Poppins Medium"/>
              <a:ea typeface="Poppins Medium"/>
              <a:cs typeface="Poppins Medium"/>
              <a:sym typeface="Poppins Medium"/>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Medium"/>
                <a:ea typeface="Poppins Medium"/>
                <a:cs typeface="Poppins Medium"/>
                <a:sym typeface="Poppins Medium"/>
              </a:rPr>
              <a:t>Players are arranged in the order they entered the lobby.</a:t>
            </a:r>
            <a:endParaRPr b="0" i="0" sz="11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Medium"/>
              <a:ea typeface="Poppins Medium"/>
              <a:cs typeface="Poppins Medium"/>
              <a:sym typeface="Poppins Medium"/>
            </a:endParaRPr>
          </a:p>
        </p:txBody>
      </p:sp>
      <p:sp>
        <p:nvSpPr>
          <p:cNvPr id="868" name="Google Shape;868;p44"/>
          <p:cNvSpPr txBox="1"/>
          <p:nvPr>
            <p:ph type="title"/>
          </p:nvPr>
        </p:nvSpPr>
        <p:spPr>
          <a:xfrm>
            <a:off x="1263600" y="112204"/>
            <a:ext cx="6616800" cy="479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sz="2400">
                <a:latin typeface="Poppins Medium"/>
                <a:ea typeface="Poppins Medium"/>
                <a:cs typeface="Poppins Medium"/>
                <a:sym typeface="Poppins Medium"/>
              </a:rPr>
              <a:t>Select Game Length</a:t>
            </a:r>
            <a:endParaRPr sz="2400">
              <a:latin typeface="Poppins Medium"/>
              <a:ea typeface="Poppins Medium"/>
              <a:cs typeface="Poppins Medium"/>
              <a:sym typeface="Poppins Medium"/>
            </a:endParaRPr>
          </a:p>
        </p:txBody>
      </p:sp>
      <p:sp>
        <p:nvSpPr>
          <p:cNvPr id="869" name="Google Shape;869;p44"/>
          <p:cNvSpPr txBox="1"/>
          <p:nvPr/>
        </p:nvSpPr>
        <p:spPr>
          <a:xfrm>
            <a:off x="2905075" y="1077688"/>
            <a:ext cx="996000" cy="1091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Blitz</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70" name="Google Shape;870;p44"/>
          <p:cNvSpPr txBox="1"/>
          <p:nvPr/>
        </p:nvSpPr>
        <p:spPr>
          <a:xfrm>
            <a:off x="3984824" y="1077688"/>
            <a:ext cx="996000" cy="1091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Normal</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71" name="Google Shape;871;p44"/>
          <p:cNvSpPr txBox="1"/>
          <p:nvPr/>
        </p:nvSpPr>
        <p:spPr>
          <a:xfrm>
            <a:off x="3751300" y="770763"/>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Choose Game Length</a:t>
            </a:r>
            <a:endParaRPr b="0" i="0" sz="1000" u="none" cap="none" strike="noStrike">
              <a:solidFill>
                <a:schemeClr val="lt1"/>
              </a:solidFill>
              <a:latin typeface="Poppins"/>
              <a:ea typeface="Poppins"/>
              <a:cs typeface="Poppins"/>
              <a:sym typeface="Poppins"/>
            </a:endParaRPr>
          </a:p>
        </p:txBody>
      </p:sp>
      <p:sp>
        <p:nvSpPr>
          <p:cNvPr id="872" name="Google Shape;872;p44"/>
          <p:cNvSpPr/>
          <p:nvPr/>
        </p:nvSpPr>
        <p:spPr>
          <a:xfrm flipH="1">
            <a:off x="2887801" y="764313"/>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873" name="Google Shape;873;p44"/>
          <p:cNvSpPr txBox="1"/>
          <p:nvPr/>
        </p:nvSpPr>
        <p:spPr>
          <a:xfrm>
            <a:off x="5266125" y="764313"/>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Room code</a:t>
            </a:r>
            <a:r>
              <a:rPr b="0" i="0" lang="en-GB" sz="900" u="none" cap="none" strike="noStrike">
                <a:solidFill>
                  <a:srgbClr val="000000"/>
                </a:solidFill>
                <a:latin typeface="Poppins Medium"/>
                <a:ea typeface="Poppins Medium"/>
                <a:cs typeface="Poppins Medium"/>
                <a:sym typeface="Poppins Medium"/>
              </a:rPr>
              <a:t> </a:t>
            </a:r>
            <a:r>
              <a:rPr b="0" i="0" lang="en-GB" sz="700" u="none" cap="none" strike="noStrike">
                <a:solidFill>
                  <a:srgbClr val="000000"/>
                </a:solidFill>
                <a:latin typeface="Poppins Medium"/>
                <a:ea typeface="Poppins Medium"/>
                <a:cs typeface="Poppins Medium"/>
                <a:sym typeface="Poppins Medium"/>
              </a:rPr>
              <a:t>####</a:t>
            </a:r>
            <a:endParaRPr b="0" i="0" sz="700" u="none" cap="none" strike="noStrike">
              <a:solidFill>
                <a:srgbClr val="000000"/>
              </a:solidFill>
              <a:latin typeface="Poppins Medium"/>
              <a:ea typeface="Poppins Medium"/>
              <a:cs typeface="Poppins Medium"/>
              <a:sym typeface="Poppins Medium"/>
            </a:endParaRPr>
          </a:p>
        </p:txBody>
      </p:sp>
      <p:sp>
        <p:nvSpPr>
          <p:cNvPr id="874" name="Google Shape;874;p44"/>
          <p:cNvSpPr/>
          <p:nvPr/>
        </p:nvSpPr>
        <p:spPr>
          <a:xfrm flipH="1">
            <a:off x="364562" y="2730875"/>
            <a:ext cx="6846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875" name="Google Shape;875;p44"/>
          <p:cNvSpPr txBox="1"/>
          <p:nvPr/>
        </p:nvSpPr>
        <p:spPr>
          <a:xfrm>
            <a:off x="5201358"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1</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76" name="Google Shape;876;p44"/>
          <p:cNvSpPr txBox="1"/>
          <p:nvPr/>
        </p:nvSpPr>
        <p:spPr>
          <a:xfrm>
            <a:off x="5887588"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2</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77" name="Google Shape;877;p44"/>
          <p:cNvSpPr txBox="1"/>
          <p:nvPr/>
        </p:nvSpPr>
        <p:spPr>
          <a:xfrm>
            <a:off x="6573817"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3</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78" name="Google Shape;878;p44"/>
          <p:cNvSpPr txBox="1"/>
          <p:nvPr/>
        </p:nvSpPr>
        <p:spPr>
          <a:xfrm>
            <a:off x="7260047"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4</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79" name="Google Shape;879;p44"/>
          <p:cNvSpPr txBox="1"/>
          <p:nvPr/>
        </p:nvSpPr>
        <p:spPr>
          <a:xfrm>
            <a:off x="7946276"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5</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80" name="Google Shape;880;p44"/>
          <p:cNvSpPr/>
          <p:nvPr/>
        </p:nvSpPr>
        <p:spPr>
          <a:xfrm>
            <a:off x="5198412"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Host</a:t>
            </a:r>
            <a:endParaRPr b="0" i="0" sz="800" u="none" cap="none" strike="noStrike">
              <a:solidFill>
                <a:srgbClr val="000000"/>
              </a:solidFill>
              <a:latin typeface="Poppins"/>
              <a:ea typeface="Poppins"/>
              <a:cs typeface="Poppins"/>
              <a:sym typeface="Poppins"/>
            </a:endParaRPr>
          </a:p>
        </p:txBody>
      </p:sp>
      <p:sp>
        <p:nvSpPr>
          <p:cNvPr id="881" name="Google Shape;881;p44"/>
          <p:cNvSpPr/>
          <p:nvPr/>
        </p:nvSpPr>
        <p:spPr>
          <a:xfrm>
            <a:off x="5887597"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Ready</a:t>
            </a:r>
            <a:endParaRPr b="0" i="0" sz="700" u="none" cap="none" strike="noStrike">
              <a:solidFill>
                <a:srgbClr val="000000"/>
              </a:solidFill>
              <a:latin typeface="Poppins"/>
              <a:ea typeface="Poppins"/>
              <a:cs typeface="Poppins"/>
              <a:sym typeface="Poppins"/>
            </a:endParaRPr>
          </a:p>
        </p:txBody>
      </p:sp>
      <p:sp>
        <p:nvSpPr>
          <p:cNvPr id="882" name="Google Shape;882;p44"/>
          <p:cNvSpPr/>
          <p:nvPr/>
        </p:nvSpPr>
        <p:spPr>
          <a:xfrm>
            <a:off x="6572343"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dk1"/>
                </a:solidFill>
                <a:latin typeface="Poppins"/>
                <a:ea typeface="Poppins"/>
                <a:cs typeface="Poppins"/>
                <a:sym typeface="Poppins"/>
              </a:rPr>
              <a:t>Not Ready</a:t>
            </a:r>
            <a:endParaRPr b="0" i="0" sz="900" u="none" cap="none" strike="noStrike">
              <a:solidFill>
                <a:srgbClr val="000000"/>
              </a:solidFill>
              <a:latin typeface="Poppins"/>
              <a:ea typeface="Poppins"/>
              <a:cs typeface="Poppins"/>
              <a:sym typeface="Poppins"/>
            </a:endParaRPr>
          </a:p>
        </p:txBody>
      </p:sp>
      <p:sp>
        <p:nvSpPr>
          <p:cNvPr id="883" name="Google Shape;883;p44"/>
          <p:cNvSpPr/>
          <p:nvPr/>
        </p:nvSpPr>
        <p:spPr>
          <a:xfrm>
            <a:off x="7261528"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884" name="Google Shape;884;p44"/>
          <p:cNvSpPr/>
          <p:nvPr/>
        </p:nvSpPr>
        <p:spPr>
          <a:xfrm>
            <a:off x="7949247"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885" name="Google Shape;885;p44"/>
          <p:cNvSpPr txBox="1"/>
          <p:nvPr/>
        </p:nvSpPr>
        <p:spPr>
          <a:xfrm>
            <a:off x="5826256" y="2779796"/>
            <a:ext cx="1816500" cy="16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Set Up Your Game</a:t>
            </a:r>
            <a:endParaRPr b="0" i="0" sz="1000" u="none" cap="none" strike="noStrike">
              <a:solidFill>
                <a:schemeClr val="lt1"/>
              </a:solidFill>
              <a:latin typeface="Poppins"/>
              <a:ea typeface="Poppins"/>
              <a:cs typeface="Poppins"/>
              <a:sym typeface="Poppins"/>
            </a:endParaRPr>
          </a:p>
        </p:txBody>
      </p:sp>
      <p:sp>
        <p:nvSpPr>
          <p:cNvPr id="886" name="Google Shape;886;p44"/>
          <p:cNvSpPr/>
          <p:nvPr/>
        </p:nvSpPr>
        <p:spPr>
          <a:xfrm flipH="1">
            <a:off x="4870800" y="2733062"/>
            <a:ext cx="6981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887" name="Google Shape;887;p44"/>
          <p:cNvSpPr txBox="1"/>
          <p:nvPr/>
        </p:nvSpPr>
        <p:spPr>
          <a:xfrm>
            <a:off x="7946263" y="4648288"/>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Ready</a:t>
            </a:r>
            <a:endParaRPr b="0" i="0" sz="900" u="none" cap="none" strike="noStrike">
              <a:solidFill>
                <a:srgbClr val="000000"/>
              </a:solidFill>
              <a:latin typeface="Poppins Medium"/>
              <a:ea typeface="Poppins Medium"/>
              <a:cs typeface="Poppins Medium"/>
              <a:sym typeface="Poppins Medium"/>
            </a:endParaRPr>
          </a:p>
        </p:txBody>
      </p:sp>
      <p:grpSp>
        <p:nvGrpSpPr>
          <p:cNvPr id="888" name="Google Shape;888;p44"/>
          <p:cNvGrpSpPr/>
          <p:nvPr/>
        </p:nvGrpSpPr>
        <p:grpSpPr>
          <a:xfrm>
            <a:off x="6165775" y="3501388"/>
            <a:ext cx="321300" cy="302100"/>
            <a:chOff x="351650" y="3502238"/>
            <a:chExt cx="321300" cy="302100"/>
          </a:xfrm>
        </p:grpSpPr>
        <p:sp>
          <p:nvSpPr>
            <p:cNvPr id="889" name="Google Shape;889;p44"/>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44"/>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i</a:t>
              </a:r>
              <a:endParaRPr b="0" i="0" sz="600" u="none" cap="none" strike="noStrike">
                <a:solidFill>
                  <a:srgbClr val="000000"/>
                </a:solidFill>
                <a:latin typeface="Arial"/>
                <a:ea typeface="Arial"/>
                <a:cs typeface="Arial"/>
                <a:sym typeface="Arial"/>
              </a:endParaRPr>
            </a:p>
          </p:txBody>
        </p:sp>
      </p:grpSp>
      <p:sp>
        <p:nvSpPr>
          <p:cNvPr id="891" name="Google Shape;891;p44"/>
          <p:cNvSpPr txBox="1"/>
          <p:nvPr/>
        </p:nvSpPr>
        <p:spPr>
          <a:xfrm>
            <a:off x="1542325" y="2794488"/>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Choose Game Length</a:t>
            </a:r>
            <a:endParaRPr b="0" i="0" sz="1000" u="none" cap="none" strike="noStrike">
              <a:solidFill>
                <a:schemeClr val="lt1"/>
              </a:solidFill>
              <a:latin typeface="Poppins"/>
              <a:ea typeface="Poppins"/>
              <a:cs typeface="Poppins"/>
              <a:sym typeface="Poppins"/>
            </a:endParaRPr>
          </a:p>
        </p:txBody>
      </p:sp>
      <p:sp>
        <p:nvSpPr>
          <p:cNvPr id="892" name="Google Shape;892;p44"/>
          <p:cNvSpPr txBox="1"/>
          <p:nvPr/>
        </p:nvSpPr>
        <p:spPr>
          <a:xfrm>
            <a:off x="5064574" y="1077688"/>
            <a:ext cx="996000" cy="1091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Relaxed</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93" name="Google Shape;893;p44"/>
          <p:cNvSpPr txBox="1"/>
          <p:nvPr/>
        </p:nvSpPr>
        <p:spPr>
          <a:xfrm>
            <a:off x="548650" y="3224350"/>
            <a:ext cx="1136700" cy="14892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Blitz</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94" name="Google Shape;894;p44"/>
          <p:cNvSpPr txBox="1"/>
          <p:nvPr/>
        </p:nvSpPr>
        <p:spPr>
          <a:xfrm>
            <a:off x="1780968" y="3224350"/>
            <a:ext cx="1136700" cy="14892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Normal</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895" name="Google Shape;895;p44"/>
          <p:cNvSpPr txBox="1"/>
          <p:nvPr/>
        </p:nvSpPr>
        <p:spPr>
          <a:xfrm>
            <a:off x="3013289" y="3224350"/>
            <a:ext cx="1136700" cy="14892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Relaxed</a:t>
            </a:r>
            <a:endParaRPr b="0" i="0" sz="900" u="none" cap="none" strike="noStrike">
              <a:solidFill>
                <a:srgbClr val="000000"/>
              </a:solidFill>
              <a:latin typeface="Josefin Sans SemiBold"/>
              <a:ea typeface="Josefin Sans SemiBold"/>
              <a:cs typeface="Josefin Sans SemiBold"/>
              <a:sym typeface="Josefin Sans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8"/>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Poppins"/>
                <a:ea typeface="Poppins"/>
                <a:cs typeface="Poppins"/>
                <a:sym typeface="Poppins"/>
              </a:rPr>
              <a:t>What is Local Play and How to Play</a:t>
            </a:r>
            <a:endParaRPr>
              <a:latin typeface="Poppins"/>
              <a:ea typeface="Poppins"/>
              <a:cs typeface="Poppins"/>
              <a:sym typeface="Poppins"/>
            </a:endParaRPr>
          </a:p>
        </p:txBody>
      </p:sp>
      <p:sp>
        <p:nvSpPr>
          <p:cNvPr id="153" name="Google Shape;153;p18"/>
          <p:cNvSpPr txBox="1"/>
          <p:nvPr>
            <p:ph idx="1" type="body"/>
          </p:nvPr>
        </p:nvSpPr>
        <p:spPr>
          <a:xfrm>
            <a:off x="311700" y="1152475"/>
            <a:ext cx="8520600" cy="32436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15000"/>
              </a:lnSpc>
              <a:spcBef>
                <a:spcPts val="0"/>
              </a:spcBef>
              <a:spcAft>
                <a:spcPts val="0"/>
              </a:spcAft>
              <a:buClr>
                <a:schemeClr val="dk1"/>
              </a:buClr>
              <a:buSzPct val="64705"/>
              <a:buFont typeface="Arial"/>
              <a:buNone/>
            </a:pPr>
            <a:r>
              <a:rPr lang="en-GB" sz="1700">
                <a:solidFill>
                  <a:schemeClr val="dk1"/>
                </a:solidFill>
                <a:latin typeface="Poppins"/>
                <a:ea typeface="Poppins"/>
                <a:cs typeface="Poppins"/>
                <a:sym typeface="Poppins"/>
              </a:rPr>
              <a:t>Local Play</a:t>
            </a:r>
            <a:r>
              <a:rPr lang="en-GB" sz="1300">
                <a:solidFill>
                  <a:schemeClr val="dk1"/>
                </a:solidFill>
                <a:latin typeface="Poppins"/>
                <a:ea typeface="Poppins"/>
                <a:cs typeface="Poppins"/>
                <a:sym typeface="Poppins"/>
              </a:rPr>
              <a:t> is a game mode for Steam and Consoles that allow players to play together in the same room.</a:t>
            </a:r>
            <a:endParaRPr sz="1300">
              <a:solidFill>
                <a:schemeClr val="dk1"/>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ct val="84615"/>
              <a:buFont typeface="Arial"/>
              <a:buNone/>
            </a:pPr>
            <a:r>
              <a:rPr lang="en-GB" sz="1300">
                <a:solidFill>
                  <a:schemeClr val="dk1"/>
                </a:solidFill>
                <a:latin typeface="Poppins"/>
                <a:ea typeface="Poppins"/>
                <a:cs typeface="Poppins"/>
                <a:sym typeface="Poppins"/>
              </a:rPr>
              <a:t>The Local Play mode is played with the help of a </a:t>
            </a:r>
            <a:r>
              <a:rPr lang="en-GB" sz="1700">
                <a:solidFill>
                  <a:schemeClr val="dk1"/>
                </a:solidFill>
                <a:latin typeface="Poppins"/>
                <a:ea typeface="Poppins"/>
                <a:cs typeface="Poppins"/>
                <a:sym typeface="Poppins"/>
              </a:rPr>
              <a:t>Free Companion App </a:t>
            </a:r>
            <a:r>
              <a:rPr lang="en-GB" sz="1300">
                <a:solidFill>
                  <a:schemeClr val="dk1"/>
                </a:solidFill>
                <a:latin typeface="Poppins"/>
                <a:ea typeface="Poppins"/>
                <a:cs typeface="Poppins"/>
                <a:sym typeface="Poppins"/>
              </a:rPr>
              <a:t>which can be downloaded from the App Store or Google Play stores.</a:t>
            </a:r>
            <a:endParaRPr sz="1300">
              <a:solidFill>
                <a:schemeClr val="dk1"/>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ct val="84615"/>
              <a:buFont typeface="Arial"/>
              <a:buNone/>
            </a:pPr>
            <a:r>
              <a:rPr lang="en-GB" sz="1300">
                <a:solidFill>
                  <a:schemeClr val="dk1"/>
                </a:solidFill>
                <a:latin typeface="Poppins"/>
                <a:ea typeface="Poppins"/>
                <a:cs typeface="Poppins"/>
                <a:sym typeface="Poppins"/>
              </a:rPr>
              <a:t>The Free Companion App allows players to play together in the same room while still keeping their cards/clue sheet hidden from others.</a:t>
            </a:r>
            <a:endParaRPr sz="1300">
              <a:solidFill>
                <a:schemeClr val="dk1"/>
              </a:solidFill>
              <a:latin typeface="Poppins"/>
              <a:ea typeface="Poppins"/>
              <a:cs typeface="Poppins"/>
              <a:sym typeface="Poppins"/>
            </a:endParaRPr>
          </a:p>
          <a:p>
            <a:pPr indent="0" lvl="0" marL="0" rtl="0" algn="l">
              <a:lnSpc>
                <a:spcPct val="115000"/>
              </a:lnSpc>
              <a:spcBef>
                <a:spcPts val="1200"/>
              </a:spcBef>
              <a:spcAft>
                <a:spcPts val="0"/>
              </a:spcAft>
              <a:buClr>
                <a:schemeClr val="dk1"/>
              </a:buClr>
              <a:buSzPct val="84615"/>
              <a:buFont typeface="Arial"/>
              <a:buNone/>
            </a:pPr>
            <a:r>
              <a:rPr lang="en-GB" sz="1300">
                <a:solidFill>
                  <a:schemeClr val="dk1"/>
                </a:solidFill>
                <a:latin typeface="Poppins"/>
                <a:ea typeface="Poppins"/>
                <a:cs typeface="Poppins"/>
                <a:sym typeface="Poppins"/>
              </a:rPr>
              <a:t>The Local Play game mode requires players to interact with both the hosting platform and their mobile devices.</a:t>
            </a:r>
            <a:endParaRPr sz="1300">
              <a:solidFill>
                <a:schemeClr val="dk1"/>
              </a:solidFill>
              <a:latin typeface="Poppins"/>
              <a:ea typeface="Poppins"/>
              <a:cs typeface="Poppins"/>
              <a:sym typeface="Poppins"/>
            </a:endParaRPr>
          </a:p>
          <a:p>
            <a:pPr indent="-304989" lvl="0" marL="457200" rtl="0" algn="l">
              <a:lnSpc>
                <a:spcPct val="115000"/>
              </a:lnSpc>
              <a:spcBef>
                <a:spcPts val="1200"/>
              </a:spcBef>
              <a:spcAft>
                <a:spcPts val="0"/>
              </a:spcAft>
              <a:buClr>
                <a:schemeClr val="dk1"/>
              </a:buClr>
              <a:buSzPct val="100000"/>
              <a:buFont typeface="Poppins"/>
              <a:buChar char="●"/>
            </a:pPr>
            <a:r>
              <a:rPr lang="en-GB" sz="1300">
                <a:solidFill>
                  <a:schemeClr val="dk1"/>
                </a:solidFill>
                <a:latin typeface="Poppins"/>
                <a:ea typeface="Poppins"/>
                <a:cs typeface="Poppins"/>
                <a:sym typeface="Poppins"/>
              </a:rPr>
              <a:t>The companion app must have a different name so it does not compete with the paid app on search engines.</a:t>
            </a:r>
            <a:endParaRPr sz="1300">
              <a:solidFill>
                <a:schemeClr val="dk1"/>
              </a:solidFill>
              <a:latin typeface="Poppins"/>
              <a:ea typeface="Poppins"/>
              <a:cs typeface="Poppins"/>
              <a:sym typeface="Poppins"/>
            </a:endParaRPr>
          </a:p>
          <a:p>
            <a:pPr indent="-304989" lvl="0" marL="457200" rtl="0" algn="l">
              <a:lnSpc>
                <a:spcPct val="115000"/>
              </a:lnSpc>
              <a:spcBef>
                <a:spcPts val="0"/>
              </a:spcBef>
              <a:spcAft>
                <a:spcPts val="0"/>
              </a:spcAft>
              <a:buClr>
                <a:schemeClr val="dk1"/>
              </a:buClr>
              <a:buSzPct val="100000"/>
              <a:buFont typeface="Poppins"/>
              <a:buChar char="●"/>
            </a:pPr>
            <a:r>
              <a:rPr lang="en-GB" sz="1300">
                <a:solidFill>
                  <a:schemeClr val="dk1"/>
                </a:solidFill>
                <a:latin typeface="Poppins"/>
                <a:ea typeface="Poppins"/>
                <a:cs typeface="Poppins"/>
                <a:sym typeface="Poppins"/>
              </a:rPr>
              <a:t>The companion app must be a simple, stripped down version of the main app that does not work without the hosting platform.</a:t>
            </a:r>
            <a:endParaRPr sz="800">
              <a:solidFill>
                <a:schemeClr val="dk1"/>
              </a:solidFill>
              <a:latin typeface="Poppins"/>
              <a:ea typeface="Poppins"/>
              <a:cs typeface="Poppins"/>
              <a:sym typeface="Poppins"/>
            </a:endParaRPr>
          </a:p>
          <a:p>
            <a:pPr indent="0" lvl="0" marL="0" rtl="0" algn="l">
              <a:lnSpc>
                <a:spcPct val="115000"/>
              </a:lnSpc>
              <a:spcBef>
                <a:spcPts val="1200"/>
              </a:spcBef>
              <a:spcAft>
                <a:spcPts val="1200"/>
              </a:spcAft>
              <a:buSzPct val="108108"/>
              <a:buNone/>
            </a:pPr>
            <a:r>
              <a:t/>
            </a:r>
            <a:endParaRPr>
              <a:latin typeface="Poppins"/>
              <a:ea typeface="Poppins"/>
              <a:cs typeface="Poppins"/>
              <a:sym typeface="Poppi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99" name="Shape 899"/>
        <p:cNvGrpSpPr/>
        <p:nvPr/>
      </p:nvGrpSpPr>
      <p:grpSpPr>
        <a:xfrm>
          <a:off x="0" y="0"/>
          <a:ext cx="0" cy="0"/>
          <a:chOff x="0" y="0"/>
          <a:chExt cx="0" cy="0"/>
        </a:xfrm>
      </p:grpSpPr>
      <p:sp>
        <p:nvSpPr>
          <p:cNvPr id="900" name="Google Shape;900;p45"/>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45"/>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45"/>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45"/>
          <p:cNvSpPr/>
          <p:nvPr/>
        </p:nvSpPr>
        <p:spPr>
          <a:xfrm>
            <a:off x="388819"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Host/Active Player</a:t>
            </a:r>
            <a:endParaRPr b="0" i="1" sz="700" u="none" cap="none" strike="noStrike">
              <a:solidFill>
                <a:srgbClr val="000000"/>
              </a:solidFill>
              <a:latin typeface="Arial"/>
              <a:ea typeface="Arial"/>
              <a:cs typeface="Arial"/>
              <a:sym typeface="Arial"/>
            </a:endParaRPr>
          </a:p>
        </p:txBody>
      </p:sp>
      <p:sp>
        <p:nvSpPr>
          <p:cNvPr id="904" name="Google Shape;904;p45"/>
          <p:cNvSpPr/>
          <p:nvPr/>
        </p:nvSpPr>
        <p:spPr>
          <a:xfrm>
            <a:off x="7666802" y="2605251"/>
            <a:ext cx="10794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Guest/Passive Player</a:t>
            </a:r>
            <a:endParaRPr b="0" i="1" sz="700" u="none" cap="none" strike="noStrike">
              <a:solidFill>
                <a:srgbClr val="000000"/>
              </a:solidFill>
              <a:latin typeface="Arial"/>
              <a:ea typeface="Arial"/>
              <a:cs typeface="Arial"/>
              <a:sym typeface="Arial"/>
            </a:endParaRPr>
          </a:p>
        </p:txBody>
      </p:sp>
      <p:sp>
        <p:nvSpPr>
          <p:cNvPr id="905" name="Google Shape;905;p45"/>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906" name="Google Shape;906;p45"/>
          <p:cNvSpPr/>
          <p:nvPr/>
        </p:nvSpPr>
        <p:spPr>
          <a:xfrm>
            <a:off x="285450" y="633025"/>
            <a:ext cx="24861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oppins Medium"/>
                <a:ea typeface="Poppins Medium"/>
                <a:cs typeface="Poppins Medium"/>
                <a:sym typeface="Poppins Medium"/>
              </a:rPr>
              <a:t>The host player determines the game board and game length. Both the Host Companion App and the TV Screen will display the Select Game Board and Select Game Length menus. </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br>
              <a:rPr b="0" i="0" lang="en-GB" sz="900" u="none" cap="none" strike="noStrike">
                <a:solidFill>
                  <a:schemeClr val="dk1"/>
                </a:solidFill>
                <a:latin typeface="Poppins Medium"/>
                <a:ea typeface="Poppins Medium"/>
                <a:cs typeface="Poppins Medium"/>
                <a:sym typeface="Poppins Medium"/>
              </a:rPr>
            </a:br>
            <a:r>
              <a:rPr b="1" i="1" lang="en-GB" sz="900" u="none" cap="none" strike="noStrike">
                <a:solidFill>
                  <a:schemeClr val="dk1"/>
                </a:solidFill>
                <a:latin typeface="Poppins"/>
                <a:ea typeface="Poppins"/>
                <a:cs typeface="Poppins"/>
                <a:sym typeface="Poppins"/>
              </a:rPr>
              <a:t>Those menus are displayed before reaching the game lobby, and those options cannot be edited once the lobby is created.</a:t>
            </a:r>
            <a:endParaRPr b="1" i="1" sz="9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chemeClr val="dk1"/>
                </a:solidFill>
                <a:latin typeface="Poppins Medium"/>
                <a:ea typeface="Poppins Medium"/>
                <a:cs typeface="Poppins Medium"/>
                <a:sym typeface="Poppins Medium"/>
              </a:rPr>
              <a:t>The host is also able to customise any AI players. And add or remove AI.</a:t>
            </a:r>
            <a:endParaRPr b="0" i="0" sz="900" u="none" cap="none" strike="noStrike">
              <a:solidFill>
                <a:schemeClr val="dk1"/>
              </a:solidFill>
              <a:latin typeface="Poppins Medium"/>
              <a:ea typeface="Poppins Medium"/>
              <a:cs typeface="Poppins Medium"/>
              <a:sym typeface="Poppins Medium"/>
            </a:endParaRPr>
          </a:p>
        </p:txBody>
      </p:sp>
      <p:sp>
        <p:nvSpPr>
          <p:cNvPr id="907" name="Google Shape;907;p45"/>
          <p:cNvSpPr/>
          <p:nvPr/>
        </p:nvSpPr>
        <p:spPr>
          <a:xfrm>
            <a:off x="63793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Medium"/>
                <a:ea typeface="Poppins Medium"/>
                <a:cs typeface="Poppins Medium"/>
                <a:sym typeface="Poppins Medium"/>
              </a:rPr>
              <a:t>All remaining players see the Lobby screen where they can: </a:t>
            </a:r>
            <a:endParaRPr b="0" i="0" sz="11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Medium"/>
              <a:ea typeface="Poppins Medium"/>
              <a:cs typeface="Poppins Medium"/>
              <a:sym typeface="Poppins Medium"/>
            </a:endParaRPr>
          </a:p>
          <a:p>
            <a:pPr indent="-298450" lvl="0" marL="457200" marR="0" rtl="0" algn="l">
              <a:lnSpc>
                <a:spcPct val="100000"/>
              </a:lnSpc>
              <a:spcBef>
                <a:spcPts val="0"/>
              </a:spcBef>
              <a:spcAft>
                <a:spcPts val="0"/>
              </a:spcAft>
              <a:buClr>
                <a:schemeClr val="dk1"/>
              </a:buClr>
              <a:buSzPts val="1100"/>
              <a:buFont typeface="Poppins Medium"/>
              <a:buChar char="-"/>
            </a:pPr>
            <a:r>
              <a:rPr b="0" i="0" lang="en-GB" sz="1100" u="none" cap="none" strike="noStrike">
                <a:solidFill>
                  <a:schemeClr val="dk1"/>
                </a:solidFill>
                <a:latin typeface="Poppins Medium"/>
                <a:ea typeface="Poppins Medium"/>
                <a:cs typeface="Poppins Medium"/>
                <a:sym typeface="Poppins Medium"/>
              </a:rPr>
              <a:t>Access the customisation menu</a:t>
            </a:r>
            <a:endParaRPr b="0" i="0" sz="1100" u="none" cap="none" strike="noStrike">
              <a:solidFill>
                <a:schemeClr val="dk1"/>
              </a:solidFill>
              <a:latin typeface="Poppins Medium"/>
              <a:ea typeface="Poppins Medium"/>
              <a:cs typeface="Poppins Medium"/>
              <a:sym typeface="Poppins Medium"/>
            </a:endParaRPr>
          </a:p>
          <a:p>
            <a:pPr indent="-298450" lvl="0" marL="457200" marR="0" rtl="0" algn="l">
              <a:lnSpc>
                <a:spcPct val="100000"/>
              </a:lnSpc>
              <a:spcBef>
                <a:spcPts val="0"/>
              </a:spcBef>
              <a:spcAft>
                <a:spcPts val="0"/>
              </a:spcAft>
              <a:buClr>
                <a:schemeClr val="dk1"/>
              </a:buClr>
              <a:buSzPts val="1100"/>
              <a:buFont typeface="Poppins Medium"/>
              <a:buChar char="-"/>
            </a:pPr>
            <a:r>
              <a:rPr b="0" i="0" lang="en-GB" sz="1100" u="none" cap="none" strike="noStrike">
                <a:solidFill>
                  <a:schemeClr val="dk1"/>
                </a:solidFill>
                <a:latin typeface="Poppins Medium"/>
                <a:ea typeface="Poppins Medium"/>
                <a:cs typeface="Poppins Medium"/>
                <a:sym typeface="Poppins Medium"/>
              </a:rPr>
              <a:t>Set Ready</a:t>
            </a:r>
            <a:endParaRPr b="0" i="0" sz="1100" u="none" cap="none" strike="noStrike">
              <a:solidFill>
                <a:schemeClr val="dk1"/>
              </a:solidFill>
              <a:latin typeface="Poppins Medium"/>
              <a:ea typeface="Poppins Medium"/>
              <a:cs typeface="Poppins Medium"/>
              <a:sym typeface="Poppins Medium"/>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Medium"/>
                <a:ea typeface="Poppins Medium"/>
                <a:cs typeface="Poppins Medium"/>
                <a:sym typeface="Poppins Medium"/>
              </a:rPr>
              <a:t>Players are arranged in the order they entered the lobby.</a:t>
            </a:r>
            <a:endParaRPr b="0" i="0" sz="1100" u="none" cap="none" strike="noStrike">
              <a:solidFill>
                <a:schemeClr val="dk1"/>
              </a:solidFill>
              <a:latin typeface="Poppins Medium"/>
              <a:ea typeface="Poppins Medium"/>
              <a:cs typeface="Poppins Medium"/>
              <a:sym typeface="Poppins Medium"/>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Medium"/>
              <a:ea typeface="Poppins Medium"/>
              <a:cs typeface="Poppins Medium"/>
              <a:sym typeface="Poppins Medium"/>
            </a:endParaRPr>
          </a:p>
        </p:txBody>
      </p:sp>
      <p:sp>
        <p:nvSpPr>
          <p:cNvPr id="908" name="Google Shape;908;p45"/>
          <p:cNvSpPr txBox="1"/>
          <p:nvPr>
            <p:ph type="title"/>
          </p:nvPr>
        </p:nvSpPr>
        <p:spPr>
          <a:xfrm>
            <a:off x="1263600" y="112204"/>
            <a:ext cx="6616800" cy="479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GB" sz="2400">
                <a:latin typeface="Poppins Medium"/>
                <a:ea typeface="Poppins Medium"/>
                <a:cs typeface="Poppins Medium"/>
                <a:sym typeface="Poppins Medium"/>
              </a:rPr>
              <a:t>Game Lobby (Option B)</a:t>
            </a:r>
            <a:endParaRPr sz="2400">
              <a:latin typeface="Poppins Medium"/>
              <a:ea typeface="Poppins Medium"/>
              <a:cs typeface="Poppins Medium"/>
              <a:sym typeface="Poppins Medium"/>
            </a:endParaRPr>
          </a:p>
        </p:txBody>
      </p:sp>
      <p:sp>
        <p:nvSpPr>
          <p:cNvPr id="909" name="Google Shape;909;p45"/>
          <p:cNvSpPr txBox="1"/>
          <p:nvPr/>
        </p:nvSpPr>
        <p:spPr>
          <a:xfrm>
            <a:off x="3102863"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Char1</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10" name="Google Shape;910;p45"/>
          <p:cNvSpPr txBox="1"/>
          <p:nvPr/>
        </p:nvSpPr>
        <p:spPr>
          <a:xfrm>
            <a:off x="3723041"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Char2</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11" name="Google Shape;911;p45"/>
          <p:cNvSpPr txBox="1"/>
          <p:nvPr/>
        </p:nvSpPr>
        <p:spPr>
          <a:xfrm>
            <a:off x="4343220"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Char3</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12" name="Google Shape;912;p45"/>
          <p:cNvSpPr txBox="1"/>
          <p:nvPr/>
        </p:nvSpPr>
        <p:spPr>
          <a:xfrm>
            <a:off x="4963399"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Char4</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13" name="Google Shape;913;p45"/>
          <p:cNvSpPr txBox="1"/>
          <p:nvPr/>
        </p:nvSpPr>
        <p:spPr>
          <a:xfrm>
            <a:off x="5583578"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14" name="Google Shape;914;p45"/>
          <p:cNvSpPr/>
          <p:nvPr/>
        </p:nvSpPr>
        <p:spPr>
          <a:xfrm>
            <a:off x="3100200"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Host</a:t>
            </a:r>
            <a:endParaRPr b="0" i="0" sz="800" u="none" cap="none" strike="noStrike">
              <a:solidFill>
                <a:srgbClr val="000000"/>
              </a:solidFill>
              <a:latin typeface="Poppins"/>
              <a:ea typeface="Poppins"/>
              <a:cs typeface="Poppins"/>
              <a:sym typeface="Poppins"/>
            </a:endParaRPr>
          </a:p>
        </p:txBody>
      </p:sp>
      <p:sp>
        <p:nvSpPr>
          <p:cNvPr id="915" name="Google Shape;915;p45"/>
          <p:cNvSpPr/>
          <p:nvPr/>
        </p:nvSpPr>
        <p:spPr>
          <a:xfrm>
            <a:off x="3723050"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Ready</a:t>
            </a:r>
            <a:endParaRPr b="0" i="0" sz="700" u="none" cap="none" strike="noStrike">
              <a:solidFill>
                <a:srgbClr val="000000"/>
              </a:solidFill>
              <a:latin typeface="Poppins"/>
              <a:ea typeface="Poppins"/>
              <a:cs typeface="Poppins"/>
              <a:sym typeface="Poppins"/>
            </a:endParaRPr>
          </a:p>
        </p:txBody>
      </p:sp>
      <p:sp>
        <p:nvSpPr>
          <p:cNvPr id="916" name="Google Shape;916;p45"/>
          <p:cNvSpPr/>
          <p:nvPr/>
        </p:nvSpPr>
        <p:spPr>
          <a:xfrm>
            <a:off x="4341888"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dk1"/>
                </a:solidFill>
                <a:latin typeface="Poppins"/>
                <a:ea typeface="Poppins"/>
                <a:cs typeface="Poppins"/>
                <a:sym typeface="Poppins"/>
              </a:rPr>
              <a:t>Not Ready</a:t>
            </a:r>
            <a:endParaRPr b="0" i="0" sz="900" u="none" cap="none" strike="noStrike">
              <a:solidFill>
                <a:srgbClr val="000000"/>
              </a:solidFill>
              <a:latin typeface="Poppins"/>
              <a:ea typeface="Poppins"/>
              <a:cs typeface="Poppins"/>
              <a:sym typeface="Poppins"/>
            </a:endParaRPr>
          </a:p>
        </p:txBody>
      </p:sp>
      <p:sp>
        <p:nvSpPr>
          <p:cNvPr id="917" name="Google Shape;917;p45"/>
          <p:cNvSpPr/>
          <p:nvPr/>
        </p:nvSpPr>
        <p:spPr>
          <a:xfrm>
            <a:off x="4964738"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918" name="Google Shape;918;p45"/>
          <p:cNvSpPr/>
          <p:nvPr/>
        </p:nvSpPr>
        <p:spPr>
          <a:xfrm>
            <a:off x="5586263"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Waiting…</a:t>
            </a:r>
            <a:endParaRPr b="0" i="0" sz="800" u="none" cap="none" strike="noStrike">
              <a:solidFill>
                <a:srgbClr val="000000"/>
              </a:solidFill>
              <a:latin typeface="Poppins"/>
              <a:ea typeface="Poppins"/>
              <a:cs typeface="Poppins"/>
              <a:sym typeface="Poppins"/>
            </a:endParaRPr>
          </a:p>
        </p:txBody>
      </p:sp>
      <p:sp>
        <p:nvSpPr>
          <p:cNvPr id="919" name="Google Shape;919;p45"/>
          <p:cNvSpPr txBox="1"/>
          <p:nvPr/>
        </p:nvSpPr>
        <p:spPr>
          <a:xfrm>
            <a:off x="3751300" y="770763"/>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Set Up Your Game</a:t>
            </a:r>
            <a:endParaRPr b="0" i="0" sz="1000" u="none" cap="none" strike="noStrike">
              <a:solidFill>
                <a:schemeClr val="lt1"/>
              </a:solidFill>
              <a:latin typeface="Poppins"/>
              <a:ea typeface="Poppins"/>
              <a:cs typeface="Poppins"/>
              <a:sym typeface="Poppins"/>
            </a:endParaRPr>
          </a:p>
        </p:txBody>
      </p:sp>
      <p:sp>
        <p:nvSpPr>
          <p:cNvPr id="920" name="Google Shape;920;p45"/>
          <p:cNvSpPr/>
          <p:nvPr/>
        </p:nvSpPr>
        <p:spPr>
          <a:xfrm flipH="1">
            <a:off x="2887801" y="764313"/>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921" name="Google Shape;921;p45"/>
          <p:cNvSpPr txBox="1"/>
          <p:nvPr/>
        </p:nvSpPr>
        <p:spPr>
          <a:xfrm>
            <a:off x="5244975" y="764313"/>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Room code</a:t>
            </a:r>
            <a:r>
              <a:rPr b="0" i="0" lang="en-GB" sz="900" u="none" cap="none" strike="noStrike">
                <a:solidFill>
                  <a:srgbClr val="000000"/>
                </a:solidFill>
                <a:latin typeface="Poppins Medium"/>
                <a:ea typeface="Poppins Medium"/>
                <a:cs typeface="Poppins Medium"/>
                <a:sym typeface="Poppins Medium"/>
              </a:rPr>
              <a:t> </a:t>
            </a:r>
            <a:r>
              <a:rPr b="0" i="0" lang="en-GB" sz="700" u="none" cap="none" strike="noStrike">
                <a:solidFill>
                  <a:srgbClr val="000000"/>
                </a:solidFill>
                <a:latin typeface="Poppins Medium"/>
                <a:ea typeface="Poppins Medium"/>
                <a:cs typeface="Poppins Medium"/>
                <a:sym typeface="Poppins Medium"/>
              </a:rPr>
              <a:t>####</a:t>
            </a:r>
            <a:endParaRPr b="0" i="0" sz="700" u="none" cap="none" strike="noStrike">
              <a:solidFill>
                <a:srgbClr val="000000"/>
              </a:solidFill>
              <a:latin typeface="Poppins Medium"/>
              <a:ea typeface="Poppins Medium"/>
              <a:cs typeface="Poppins Medium"/>
              <a:sym typeface="Poppins Medium"/>
            </a:endParaRPr>
          </a:p>
        </p:txBody>
      </p:sp>
      <p:sp>
        <p:nvSpPr>
          <p:cNvPr id="922" name="Google Shape;922;p45"/>
          <p:cNvSpPr/>
          <p:nvPr/>
        </p:nvSpPr>
        <p:spPr>
          <a:xfrm flipH="1">
            <a:off x="457162" y="2851938"/>
            <a:ext cx="6846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923" name="Google Shape;923;p45"/>
          <p:cNvSpPr txBox="1"/>
          <p:nvPr/>
        </p:nvSpPr>
        <p:spPr>
          <a:xfrm>
            <a:off x="3393638" y="4608613"/>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Play!</a:t>
            </a:r>
            <a:endParaRPr b="0" i="0" sz="900" u="none" cap="none" strike="noStrike">
              <a:solidFill>
                <a:srgbClr val="000000"/>
              </a:solidFill>
              <a:latin typeface="Poppins Medium"/>
              <a:ea typeface="Poppins Medium"/>
              <a:cs typeface="Poppins Medium"/>
              <a:sym typeface="Poppins Medium"/>
            </a:endParaRPr>
          </a:p>
        </p:txBody>
      </p:sp>
      <p:sp>
        <p:nvSpPr>
          <p:cNvPr id="924" name="Google Shape;924;p45"/>
          <p:cNvSpPr/>
          <p:nvPr/>
        </p:nvSpPr>
        <p:spPr>
          <a:xfrm flipH="1">
            <a:off x="4963400" y="2854124"/>
            <a:ext cx="698100" cy="1743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925" name="Google Shape;925;p45"/>
          <p:cNvSpPr txBox="1"/>
          <p:nvPr/>
        </p:nvSpPr>
        <p:spPr>
          <a:xfrm>
            <a:off x="7946263" y="4648288"/>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Poppins Medium"/>
                <a:ea typeface="Poppins Medium"/>
                <a:cs typeface="Poppins Medium"/>
                <a:sym typeface="Poppins Medium"/>
              </a:rPr>
              <a:t>Ready</a:t>
            </a:r>
            <a:endParaRPr b="0" i="0" sz="900" u="none" cap="none" strike="noStrike">
              <a:solidFill>
                <a:srgbClr val="000000"/>
              </a:solidFill>
              <a:latin typeface="Poppins Medium"/>
              <a:ea typeface="Poppins Medium"/>
              <a:cs typeface="Poppins Medium"/>
              <a:sym typeface="Poppins Medium"/>
            </a:endParaRPr>
          </a:p>
        </p:txBody>
      </p:sp>
      <p:sp>
        <p:nvSpPr>
          <p:cNvPr id="926" name="Google Shape;926;p45"/>
          <p:cNvSpPr txBox="1"/>
          <p:nvPr/>
        </p:nvSpPr>
        <p:spPr>
          <a:xfrm>
            <a:off x="782136" y="3258205"/>
            <a:ext cx="504000" cy="1251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 1</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27" name="Google Shape;927;p45"/>
          <p:cNvSpPr txBox="1"/>
          <p:nvPr/>
        </p:nvSpPr>
        <p:spPr>
          <a:xfrm>
            <a:off x="1455091" y="3258205"/>
            <a:ext cx="504000" cy="1251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Char2</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28" name="Google Shape;928;p45"/>
          <p:cNvSpPr txBox="1"/>
          <p:nvPr/>
        </p:nvSpPr>
        <p:spPr>
          <a:xfrm>
            <a:off x="2128046" y="3258205"/>
            <a:ext cx="504000" cy="1251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 3</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29" name="Google Shape;929;p45"/>
          <p:cNvSpPr txBox="1"/>
          <p:nvPr/>
        </p:nvSpPr>
        <p:spPr>
          <a:xfrm>
            <a:off x="2801001" y="3258205"/>
            <a:ext cx="504000" cy="1251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 4</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30" name="Google Shape;930;p45"/>
          <p:cNvSpPr txBox="1"/>
          <p:nvPr/>
        </p:nvSpPr>
        <p:spPr>
          <a:xfrm>
            <a:off x="3473955" y="3258205"/>
            <a:ext cx="504000" cy="12510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31" name="Google Shape;931;p45"/>
          <p:cNvSpPr/>
          <p:nvPr/>
        </p:nvSpPr>
        <p:spPr>
          <a:xfrm>
            <a:off x="779247" y="4278622"/>
            <a:ext cx="504000" cy="230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Host</a:t>
            </a:r>
            <a:endParaRPr b="0" i="0" sz="800" u="none" cap="none" strike="noStrike">
              <a:solidFill>
                <a:srgbClr val="000000"/>
              </a:solidFill>
              <a:latin typeface="Poppins"/>
              <a:ea typeface="Poppins"/>
              <a:cs typeface="Poppins"/>
              <a:sym typeface="Poppins"/>
            </a:endParaRPr>
          </a:p>
        </p:txBody>
      </p:sp>
      <p:sp>
        <p:nvSpPr>
          <p:cNvPr id="932" name="Google Shape;932;p45"/>
          <p:cNvSpPr/>
          <p:nvPr/>
        </p:nvSpPr>
        <p:spPr>
          <a:xfrm>
            <a:off x="1455101" y="4278622"/>
            <a:ext cx="504000" cy="230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Ready/ Difficulty</a:t>
            </a:r>
            <a:endParaRPr b="0" i="0" sz="500" u="none" cap="none" strike="noStrike">
              <a:solidFill>
                <a:srgbClr val="000000"/>
              </a:solidFill>
              <a:latin typeface="Poppins"/>
              <a:ea typeface="Poppins"/>
              <a:cs typeface="Poppins"/>
              <a:sym typeface="Poppins"/>
            </a:endParaRPr>
          </a:p>
        </p:txBody>
      </p:sp>
      <p:sp>
        <p:nvSpPr>
          <p:cNvPr id="933" name="Google Shape;933;p45"/>
          <p:cNvSpPr/>
          <p:nvPr/>
        </p:nvSpPr>
        <p:spPr>
          <a:xfrm>
            <a:off x="2126600" y="4278622"/>
            <a:ext cx="504000" cy="2307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Ready/ Difficulty</a:t>
            </a:r>
            <a:endParaRPr b="0" i="0" sz="800" u="none" cap="none" strike="noStrike">
              <a:solidFill>
                <a:srgbClr val="000000"/>
              </a:solidFill>
              <a:latin typeface="Poppins"/>
              <a:ea typeface="Poppins"/>
              <a:cs typeface="Poppins"/>
              <a:sym typeface="Poppins"/>
            </a:endParaRPr>
          </a:p>
        </p:txBody>
      </p:sp>
      <p:sp>
        <p:nvSpPr>
          <p:cNvPr id="934" name="Google Shape;934;p45"/>
          <p:cNvSpPr txBox="1"/>
          <p:nvPr/>
        </p:nvSpPr>
        <p:spPr>
          <a:xfrm>
            <a:off x="1485755" y="2893041"/>
            <a:ext cx="1781400" cy="15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Set Up Your Game</a:t>
            </a:r>
            <a:endParaRPr b="0" i="0" sz="1000" u="none" cap="none" strike="noStrike">
              <a:solidFill>
                <a:schemeClr val="lt1"/>
              </a:solidFill>
              <a:latin typeface="Poppins"/>
              <a:ea typeface="Poppins"/>
              <a:cs typeface="Poppins"/>
              <a:sym typeface="Poppins"/>
            </a:endParaRPr>
          </a:p>
        </p:txBody>
      </p:sp>
      <p:grpSp>
        <p:nvGrpSpPr>
          <p:cNvPr id="935" name="Google Shape;935;p45"/>
          <p:cNvGrpSpPr/>
          <p:nvPr/>
        </p:nvGrpSpPr>
        <p:grpSpPr>
          <a:xfrm>
            <a:off x="1028275" y="3501388"/>
            <a:ext cx="321300" cy="302100"/>
            <a:chOff x="351650" y="3502238"/>
            <a:chExt cx="321300" cy="302100"/>
          </a:xfrm>
        </p:grpSpPr>
        <p:sp>
          <p:nvSpPr>
            <p:cNvPr id="936" name="Google Shape;936;p45"/>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45"/>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i</a:t>
              </a:r>
              <a:endParaRPr b="0" i="0" sz="600" u="none" cap="none" strike="noStrike">
                <a:solidFill>
                  <a:srgbClr val="000000"/>
                </a:solidFill>
                <a:latin typeface="Arial"/>
                <a:ea typeface="Arial"/>
                <a:cs typeface="Arial"/>
                <a:sym typeface="Arial"/>
              </a:endParaRPr>
            </a:p>
          </p:txBody>
        </p:sp>
      </p:grpSp>
      <p:grpSp>
        <p:nvGrpSpPr>
          <p:cNvPr id="938" name="Google Shape;938;p45"/>
          <p:cNvGrpSpPr/>
          <p:nvPr/>
        </p:nvGrpSpPr>
        <p:grpSpPr>
          <a:xfrm>
            <a:off x="3042600" y="3505663"/>
            <a:ext cx="321300" cy="302100"/>
            <a:chOff x="351650" y="3502238"/>
            <a:chExt cx="321300" cy="302100"/>
          </a:xfrm>
        </p:grpSpPr>
        <p:sp>
          <p:nvSpPr>
            <p:cNvPr id="939" name="Google Shape;939;p45"/>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45"/>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i</a:t>
              </a:r>
              <a:endParaRPr b="0" i="0" sz="600" u="none" cap="none" strike="noStrike">
                <a:solidFill>
                  <a:srgbClr val="000000"/>
                </a:solidFill>
                <a:latin typeface="Arial"/>
                <a:ea typeface="Arial"/>
                <a:cs typeface="Arial"/>
                <a:sym typeface="Arial"/>
              </a:endParaRPr>
            </a:p>
          </p:txBody>
        </p:sp>
      </p:grpSp>
      <p:sp>
        <p:nvSpPr>
          <p:cNvPr id="941" name="Google Shape;941;p45"/>
          <p:cNvSpPr/>
          <p:nvPr/>
        </p:nvSpPr>
        <p:spPr>
          <a:xfrm>
            <a:off x="2801001" y="4308025"/>
            <a:ext cx="503400" cy="201300"/>
          </a:xfrm>
          <a:prstGeom prst="rect">
            <a:avLst/>
          </a:prstGeom>
          <a:solidFill>
            <a:srgbClr val="EEEEEE"/>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942" name="Google Shape;942;p45"/>
          <p:cNvSpPr/>
          <p:nvPr/>
        </p:nvSpPr>
        <p:spPr>
          <a:xfrm>
            <a:off x="3474624" y="4308025"/>
            <a:ext cx="503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Waiting…</a:t>
            </a:r>
            <a:endParaRPr b="0" i="0" sz="800" u="none" cap="none" strike="noStrike">
              <a:solidFill>
                <a:srgbClr val="000000"/>
              </a:solidFill>
              <a:latin typeface="Poppins"/>
              <a:ea typeface="Poppins"/>
              <a:cs typeface="Poppins"/>
              <a:sym typeface="Poppins"/>
            </a:endParaRPr>
          </a:p>
        </p:txBody>
      </p:sp>
      <p:sp>
        <p:nvSpPr>
          <p:cNvPr id="943" name="Google Shape;943;p45"/>
          <p:cNvSpPr txBox="1"/>
          <p:nvPr/>
        </p:nvSpPr>
        <p:spPr>
          <a:xfrm>
            <a:off x="5201358"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1</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44" name="Google Shape;944;p45"/>
          <p:cNvSpPr txBox="1"/>
          <p:nvPr/>
        </p:nvSpPr>
        <p:spPr>
          <a:xfrm>
            <a:off x="5887588"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2</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45" name="Google Shape;945;p45"/>
          <p:cNvSpPr txBox="1"/>
          <p:nvPr/>
        </p:nvSpPr>
        <p:spPr>
          <a:xfrm>
            <a:off x="6573817"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3</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46" name="Google Shape;946;p45"/>
          <p:cNvSpPr txBox="1"/>
          <p:nvPr/>
        </p:nvSpPr>
        <p:spPr>
          <a:xfrm>
            <a:off x="7260047"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a:t>
            </a:r>
            <a:endParaRPr b="0" i="0" sz="900" u="none" cap="none" strike="noStrike">
              <a:solidFill>
                <a:srgbClr val="000000"/>
              </a:solidFill>
              <a:latin typeface="Josefin Sans SemiBold"/>
              <a:ea typeface="Josefin Sans SemiBold"/>
              <a:cs typeface="Josefin Sans SemiBold"/>
              <a:sym typeface="Josefin Sans SemiBold"/>
            </a:endParaRPr>
          </a:p>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4</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47" name="Google Shape;947;p45"/>
          <p:cNvSpPr txBox="1"/>
          <p:nvPr/>
        </p:nvSpPr>
        <p:spPr>
          <a:xfrm>
            <a:off x="7946276" y="3286653"/>
            <a:ext cx="514200" cy="13218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48" name="Google Shape;948;p45"/>
          <p:cNvSpPr/>
          <p:nvPr/>
        </p:nvSpPr>
        <p:spPr>
          <a:xfrm>
            <a:off x="5198412"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Host</a:t>
            </a:r>
            <a:endParaRPr b="0" i="0" sz="800" u="none" cap="none" strike="noStrike">
              <a:solidFill>
                <a:srgbClr val="000000"/>
              </a:solidFill>
              <a:latin typeface="Poppins"/>
              <a:ea typeface="Poppins"/>
              <a:cs typeface="Poppins"/>
              <a:sym typeface="Poppins"/>
            </a:endParaRPr>
          </a:p>
        </p:txBody>
      </p:sp>
      <p:sp>
        <p:nvSpPr>
          <p:cNvPr id="949" name="Google Shape;949;p45"/>
          <p:cNvSpPr/>
          <p:nvPr/>
        </p:nvSpPr>
        <p:spPr>
          <a:xfrm>
            <a:off x="5887597"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Ready</a:t>
            </a:r>
            <a:endParaRPr b="0" i="0" sz="700" u="none" cap="none" strike="noStrike">
              <a:solidFill>
                <a:srgbClr val="000000"/>
              </a:solidFill>
              <a:latin typeface="Poppins"/>
              <a:ea typeface="Poppins"/>
              <a:cs typeface="Poppins"/>
              <a:sym typeface="Poppins"/>
            </a:endParaRPr>
          </a:p>
        </p:txBody>
      </p:sp>
      <p:sp>
        <p:nvSpPr>
          <p:cNvPr id="950" name="Google Shape;950;p45"/>
          <p:cNvSpPr/>
          <p:nvPr/>
        </p:nvSpPr>
        <p:spPr>
          <a:xfrm>
            <a:off x="6572343"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dk1"/>
                </a:solidFill>
                <a:latin typeface="Poppins"/>
                <a:ea typeface="Poppins"/>
                <a:cs typeface="Poppins"/>
                <a:sym typeface="Poppins"/>
              </a:rPr>
              <a:t>Not Ready</a:t>
            </a:r>
            <a:endParaRPr b="0" i="0" sz="900" u="none" cap="none" strike="noStrike">
              <a:solidFill>
                <a:srgbClr val="000000"/>
              </a:solidFill>
              <a:latin typeface="Poppins"/>
              <a:ea typeface="Poppins"/>
              <a:cs typeface="Poppins"/>
              <a:sym typeface="Poppins"/>
            </a:endParaRPr>
          </a:p>
        </p:txBody>
      </p:sp>
      <p:sp>
        <p:nvSpPr>
          <p:cNvPr id="951" name="Google Shape;951;p45"/>
          <p:cNvSpPr/>
          <p:nvPr/>
        </p:nvSpPr>
        <p:spPr>
          <a:xfrm>
            <a:off x="7261528"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952" name="Google Shape;952;p45"/>
          <p:cNvSpPr/>
          <p:nvPr/>
        </p:nvSpPr>
        <p:spPr>
          <a:xfrm>
            <a:off x="7949247" y="4364720"/>
            <a:ext cx="514200" cy="2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Waiting…</a:t>
            </a:r>
            <a:endParaRPr b="0" i="0" sz="800" u="none" cap="none" strike="noStrike">
              <a:solidFill>
                <a:srgbClr val="000000"/>
              </a:solidFill>
              <a:latin typeface="Poppins"/>
              <a:ea typeface="Poppins"/>
              <a:cs typeface="Poppins"/>
              <a:sym typeface="Poppins"/>
            </a:endParaRPr>
          </a:p>
        </p:txBody>
      </p:sp>
      <p:sp>
        <p:nvSpPr>
          <p:cNvPr id="953" name="Google Shape;953;p45"/>
          <p:cNvSpPr txBox="1"/>
          <p:nvPr/>
        </p:nvSpPr>
        <p:spPr>
          <a:xfrm>
            <a:off x="5918856" y="2900859"/>
            <a:ext cx="1816500" cy="16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Set Up Your Game</a:t>
            </a:r>
            <a:endParaRPr b="0" i="0" sz="1000" u="none" cap="none" strike="noStrike">
              <a:solidFill>
                <a:schemeClr val="lt1"/>
              </a:solidFill>
              <a:latin typeface="Poppins"/>
              <a:ea typeface="Poppins"/>
              <a:cs typeface="Poppins"/>
              <a:sym typeface="Poppins"/>
            </a:endParaRPr>
          </a:p>
        </p:txBody>
      </p:sp>
      <p:grpSp>
        <p:nvGrpSpPr>
          <p:cNvPr id="954" name="Google Shape;954;p45"/>
          <p:cNvGrpSpPr/>
          <p:nvPr/>
        </p:nvGrpSpPr>
        <p:grpSpPr>
          <a:xfrm>
            <a:off x="6165775" y="3501388"/>
            <a:ext cx="321300" cy="302100"/>
            <a:chOff x="351650" y="3502238"/>
            <a:chExt cx="321300" cy="302100"/>
          </a:xfrm>
        </p:grpSpPr>
        <p:sp>
          <p:nvSpPr>
            <p:cNvPr id="955" name="Google Shape;955;p45"/>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45"/>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i</a:t>
              </a:r>
              <a:endParaRPr b="0" i="0" sz="600" u="none" cap="none" strike="noStrike">
                <a:solidFill>
                  <a:srgbClr val="000000"/>
                </a:solidFill>
                <a:latin typeface="Arial"/>
                <a:ea typeface="Arial"/>
                <a:cs typeface="Arial"/>
                <a:sym typeface="Arial"/>
              </a:endParaRPr>
            </a:p>
          </p:txBody>
        </p:sp>
      </p:grpSp>
      <p:sp>
        <p:nvSpPr>
          <p:cNvPr id="957" name="Google Shape;957;p45"/>
          <p:cNvSpPr txBox="1"/>
          <p:nvPr/>
        </p:nvSpPr>
        <p:spPr>
          <a:xfrm>
            <a:off x="3505500" y="3699850"/>
            <a:ext cx="4644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Add AI</a:t>
            </a:r>
            <a:endParaRPr b="0" i="0" sz="600" u="none" cap="none" strike="noStrike">
              <a:solidFill>
                <a:srgbClr val="000000"/>
              </a:solidFill>
              <a:latin typeface="Poppins Medium"/>
              <a:ea typeface="Poppins Medium"/>
              <a:cs typeface="Poppins Medium"/>
              <a:sym typeface="Poppins Medium"/>
            </a:endParaRPr>
          </a:p>
        </p:txBody>
      </p:sp>
      <p:grpSp>
        <p:nvGrpSpPr>
          <p:cNvPr id="958" name="Google Shape;958;p45"/>
          <p:cNvGrpSpPr/>
          <p:nvPr/>
        </p:nvGrpSpPr>
        <p:grpSpPr>
          <a:xfrm>
            <a:off x="3152650" y="3128100"/>
            <a:ext cx="321300" cy="302100"/>
            <a:chOff x="351650" y="3502238"/>
            <a:chExt cx="321300" cy="302100"/>
          </a:xfrm>
        </p:grpSpPr>
        <p:sp>
          <p:nvSpPr>
            <p:cNvPr id="959" name="Google Shape;959;p45"/>
            <p:cNvSpPr/>
            <p:nvPr/>
          </p:nvSpPr>
          <p:spPr>
            <a:xfrm>
              <a:off x="445400" y="3583688"/>
              <a:ext cx="133800" cy="139200"/>
            </a:xfrm>
            <a:prstGeom prst="ellipse">
              <a:avLst/>
            </a:prstGeom>
            <a:solidFill>
              <a:srgbClr val="EEEEEE"/>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45"/>
            <p:cNvSpPr txBox="1"/>
            <p:nvPr/>
          </p:nvSpPr>
          <p:spPr>
            <a:xfrm>
              <a:off x="351650" y="3502238"/>
              <a:ext cx="321300" cy="30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Arial"/>
                  <a:ea typeface="Arial"/>
                  <a:cs typeface="Arial"/>
                  <a:sym typeface="Arial"/>
                </a:rPr>
                <a:t>X</a:t>
              </a:r>
              <a:endParaRPr b="0" i="0" sz="600" u="none" cap="none" strike="noStrike">
                <a:solidFill>
                  <a:srgbClr val="000000"/>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46"/>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966" name="Google Shape;966;p46"/>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967" name="Google Shape;967;p46"/>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46"/>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969" name="Google Shape;969;p46"/>
          <p:cNvSpPr txBox="1"/>
          <p:nvPr>
            <p:ph type="title"/>
          </p:nvPr>
        </p:nvSpPr>
        <p:spPr>
          <a:xfrm>
            <a:off x="1302675" y="65400"/>
            <a:ext cx="83685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GB" sz="2400">
                <a:latin typeface="Poppins Medium"/>
                <a:ea typeface="Poppins Medium"/>
                <a:cs typeface="Poppins Medium"/>
                <a:sym typeface="Poppins Medium"/>
              </a:rPr>
              <a:t>Companion App Settings</a:t>
            </a:r>
            <a:endParaRPr sz="2400">
              <a:latin typeface="Poppins Medium"/>
              <a:ea typeface="Poppins Medium"/>
              <a:cs typeface="Poppins Medium"/>
              <a:sym typeface="Poppins Medium"/>
            </a:endParaRPr>
          </a:p>
        </p:txBody>
      </p:sp>
      <p:sp>
        <p:nvSpPr>
          <p:cNvPr id="970" name="Google Shape;970;p46"/>
          <p:cNvSpPr txBox="1"/>
          <p:nvPr/>
        </p:nvSpPr>
        <p:spPr>
          <a:xfrm>
            <a:off x="3102863"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Char1</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71" name="Google Shape;971;p46"/>
          <p:cNvSpPr txBox="1"/>
          <p:nvPr/>
        </p:nvSpPr>
        <p:spPr>
          <a:xfrm>
            <a:off x="3723041"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Char2</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72" name="Google Shape;972;p46"/>
          <p:cNvSpPr txBox="1"/>
          <p:nvPr/>
        </p:nvSpPr>
        <p:spPr>
          <a:xfrm>
            <a:off x="4343220"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Char3</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73" name="Google Shape;973;p46"/>
          <p:cNvSpPr txBox="1"/>
          <p:nvPr/>
        </p:nvSpPr>
        <p:spPr>
          <a:xfrm>
            <a:off x="4963399"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Char4</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74" name="Google Shape;974;p46"/>
          <p:cNvSpPr txBox="1"/>
          <p:nvPr/>
        </p:nvSpPr>
        <p:spPr>
          <a:xfrm>
            <a:off x="5583578" y="1089425"/>
            <a:ext cx="464400" cy="1091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Char5</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975" name="Google Shape;975;p46"/>
          <p:cNvSpPr/>
          <p:nvPr/>
        </p:nvSpPr>
        <p:spPr>
          <a:xfrm>
            <a:off x="3100200"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Host</a:t>
            </a:r>
            <a:endParaRPr b="0" i="0" sz="800" u="none" cap="none" strike="noStrike">
              <a:solidFill>
                <a:srgbClr val="000000"/>
              </a:solidFill>
              <a:latin typeface="Poppins"/>
              <a:ea typeface="Poppins"/>
              <a:cs typeface="Poppins"/>
              <a:sym typeface="Poppins"/>
            </a:endParaRPr>
          </a:p>
        </p:txBody>
      </p:sp>
      <p:sp>
        <p:nvSpPr>
          <p:cNvPr id="976" name="Google Shape;976;p46"/>
          <p:cNvSpPr/>
          <p:nvPr/>
        </p:nvSpPr>
        <p:spPr>
          <a:xfrm>
            <a:off x="3723050"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000000"/>
                </a:solidFill>
                <a:latin typeface="Poppins"/>
                <a:ea typeface="Poppins"/>
                <a:cs typeface="Poppins"/>
                <a:sym typeface="Poppins"/>
              </a:rPr>
              <a:t>Ready</a:t>
            </a:r>
            <a:endParaRPr b="0" i="0" sz="700" u="none" cap="none" strike="noStrike">
              <a:solidFill>
                <a:srgbClr val="000000"/>
              </a:solidFill>
              <a:latin typeface="Poppins"/>
              <a:ea typeface="Poppins"/>
              <a:cs typeface="Poppins"/>
              <a:sym typeface="Poppins"/>
            </a:endParaRPr>
          </a:p>
        </p:txBody>
      </p:sp>
      <p:sp>
        <p:nvSpPr>
          <p:cNvPr id="977" name="Google Shape;977;p46"/>
          <p:cNvSpPr/>
          <p:nvPr/>
        </p:nvSpPr>
        <p:spPr>
          <a:xfrm>
            <a:off x="4341888"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dk1"/>
                </a:solidFill>
                <a:latin typeface="Poppins"/>
                <a:ea typeface="Poppins"/>
                <a:cs typeface="Poppins"/>
                <a:sym typeface="Poppins"/>
              </a:rPr>
              <a:t>Not Ready</a:t>
            </a:r>
            <a:endParaRPr b="0" i="0" sz="900" u="none" cap="none" strike="noStrike">
              <a:solidFill>
                <a:srgbClr val="000000"/>
              </a:solidFill>
              <a:latin typeface="Poppins"/>
              <a:ea typeface="Poppins"/>
              <a:cs typeface="Poppins"/>
              <a:sym typeface="Poppins"/>
            </a:endParaRPr>
          </a:p>
        </p:txBody>
      </p:sp>
      <p:sp>
        <p:nvSpPr>
          <p:cNvPr id="978" name="Google Shape;978;p46"/>
          <p:cNvSpPr/>
          <p:nvPr/>
        </p:nvSpPr>
        <p:spPr>
          <a:xfrm>
            <a:off x="4964738"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979" name="Google Shape;979;p46"/>
          <p:cNvSpPr/>
          <p:nvPr/>
        </p:nvSpPr>
        <p:spPr>
          <a:xfrm>
            <a:off x="5586263" y="1979900"/>
            <a:ext cx="464400" cy="201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Difficulty</a:t>
            </a:r>
            <a:endParaRPr b="0" i="0" sz="800" u="none" cap="none" strike="noStrike">
              <a:solidFill>
                <a:srgbClr val="000000"/>
              </a:solidFill>
              <a:latin typeface="Poppins"/>
              <a:ea typeface="Poppins"/>
              <a:cs typeface="Poppins"/>
              <a:sym typeface="Poppins"/>
            </a:endParaRPr>
          </a:p>
        </p:txBody>
      </p:sp>
      <p:sp>
        <p:nvSpPr>
          <p:cNvPr id="980" name="Google Shape;980;p46"/>
          <p:cNvSpPr txBox="1"/>
          <p:nvPr/>
        </p:nvSpPr>
        <p:spPr>
          <a:xfrm>
            <a:off x="3751300" y="770763"/>
            <a:ext cx="1641600" cy="13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Poppins"/>
                <a:ea typeface="Poppins"/>
                <a:cs typeface="Poppins"/>
                <a:sym typeface="Poppins"/>
              </a:rPr>
              <a:t>Set Up Your Game</a:t>
            </a:r>
            <a:endParaRPr b="0" i="0" sz="1000" u="none" cap="none" strike="noStrike">
              <a:solidFill>
                <a:schemeClr val="lt1"/>
              </a:solidFill>
              <a:latin typeface="Poppins"/>
              <a:ea typeface="Poppins"/>
              <a:cs typeface="Poppins"/>
              <a:sym typeface="Poppins"/>
            </a:endParaRPr>
          </a:p>
        </p:txBody>
      </p:sp>
      <p:sp>
        <p:nvSpPr>
          <p:cNvPr id="981" name="Google Shape;981;p46"/>
          <p:cNvSpPr/>
          <p:nvPr/>
        </p:nvSpPr>
        <p:spPr>
          <a:xfrm flipH="1">
            <a:off x="2887801" y="764313"/>
            <a:ext cx="630900" cy="152100"/>
          </a:xfrm>
          <a:prstGeom prst="homePlate">
            <a:avLst>
              <a:gd fmla="val 73443" name="adj"/>
            </a:avLst>
          </a:prstGeom>
          <a:solidFill>
            <a:srgbClr val="CCCCC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Poppins"/>
                <a:ea typeface="Poppins"/>
                <a:cs typeface="Poppins"/>
                <a:sym typeface="Poppins"/>
              </a:rPr>
              <a:t>Back</a:t>
            </a:r>
            <a:endParaRPr b="0" i="0" sz="800" u="none" cap="none" strike="noStrike">
              <a:solidFill>
                <a:srgbClr val="000000"/>
              </a:solidFill>
              <a:latin typeface="Poppins"/>
              <a:ea typeface="Poppins"/>
              <a:cs typeface="Poppins"/>
              <a:sym typeface="Poppins"/>
            </a:endParaRPr>
          </a:p>
        </p:txBody>
      </p:sp>
      <p:sp>
        <p:nvSpPr>
          <p:cNvPr id="982" name="Google Shape;982;p46"/>
          <p:cNvSpPr txBox="1"/>
          <p:nvPr/>
        </p:nvSpPr>
        <p:spPr>
          <a:xfrm>
            <a:off x="5244975" y="764313"/>
            <a:ext cx="996000" cy="15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Medium"/>
                <a:ea typeface="Poppins Medium"/>
                <a:cs typeface="Poppins Medium"/>
                <a:sym typeface="Poppins Medium"/>
              </a:rPr>
              <a:t>Room code</a:t>
            </a:r>
            <a:r>
              <a:rPr b="0" i="0" lang="en-GB" sz="900" u="none" cap="none" strike="noStrike">
                <a:solidFill>
                  <a:srgbClr val="000000"/>
                </a:solidFill>
                <a:latin typeface="Poppins Medium"/>
                <a:ea typeface="Poppins Medium"/>
                <a:cs typeface="Poppins Medium"/>
                <a:sym typeface="Poppins Medium"/>
              </a:rPr>
              <a:t> </a:t>
            </a:r>
            <a:r>
              <a:rPr b="0" i="0" lang="en-GB" sz="700" u="none" cap="none" strike="noStrike">
                <a:solidFill>
                  <a:srgbClr val="000000"/>
                </a:solidFill>
                <a:latin typeface="Poppins Medium"/>
                <a:ea typeface="Poppins Medium"/>
                <a:cs typeface="Poppins Medium"/>
                <a:sym typeface="Poppins Medium"/>
              </a:rPr>
              <a:t>####</a:t>
            </a:r>
            <a:endParaRPr b="0" i="0" sz="700" u="none" cap="none" strike="noStrike">
              <a:solidFill>
                <a:srgbClr val="000000"/>
              </a:solidFill>
              <a:latin typeface="Poppins Medium"/>
              <a:ea typeface="Poppins Medium"/>
              <a:cs typeface="Poppins Medium"/>
              <a:sym typeface="Poppins Medium"/>
            </a:endParaRPr>
          </a:p>
        </p:txBody>
      </p:sp>
      <p:sp>
        <p:nvSpPr>
          <p:cNvPr id="983" name="Google Shape;983;p46"/>
          <p:cNvSpPr txBox="1"/>
          <p:nvPr/>
        </p:nvSpPr>
        <p:spPr>
          <a:xfrm>
            <a:off x="1109025" y="3442225"/>
            <a:ext cx="6891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Language</a:t>
            </a:r>
            <a:endParaRPr b="0" i="0" sz="700" u="none" cap="none" strike="noStrike">
              <a:solidFill>
                <a:srgbClr val="FFFFFF"/>
              </a:solidFill>
              <a:latin typeface="Raleway"/>
              <a:ea typeface="Raleway"/>
              <a:cs typeface="Raleway"/>
              <a:sym typeface="Raleway"/>
            </a:endParaRPr>
          </a:p>
        </p:txBody>
      </p:sp>
      <p:sp>
        <p:nvSpPr>
          <p:cNvPr id="984" name="Google Shape;984;p46"/>
          <p:cNvSpPr txBox="1"/>
          <p:nvPr/>
        </p:nvSpPr>
        <p:spPr>
          <a:xfrm>
            <a:off x="2848800" y="3436175"/>
            <a:ext cx="6891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FFFFFF"/>
                </a:solidFill>
                <a:latin typeface="Raleway"/>
                <a:ea typeface="Raleway"/>
                <a:cs typeface="Raleway"/>
                <a:sym typeface="Raleway"/>
              </a:rPr>
              <a:t>English (GB)</a:t>
            </a:r>
            <a:endParaRPr b="0" i="0" sz="400" u="none" cap="none" strike="noStrike">
              <a:solidFill>
                <a:srgbClr val="FFFFFF"/>
              </a:solidFill>
              <a:latin typeface="Raleway"/>
              <a:ea typeface="Raleway"/>
              <a:cs typeface="Raleway"/>
              <a:sym typeface="Raleway"/>
            </a:endParaRPr>
          </a:p>
        </p:txBody>
      </p:sp>
      <p:sp>
        <p:nvSpPr>
          <p:cNvPr id="985" name="Google Shape;985;p46"/>
          <p:cNvSpPr/>
          <p:nvPr/>
        </p:nvSpPr>
        <p:spPr>
          <a:xfrm rot="-5400000">
            <a:off x="2788925" y="3484125"/>
            <a:ext cx="92100" cy="63300"/>
          </a:xfrm>
          <a:prstGeom prst="triangle">
            <a:avLst>
              <a:gd fmla="val 50000"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986" name="Google Shape;986;p46"/>
          <p:cNvSpPr/>
          <p:nvPr/>
        </p:nvSpPr>
        <p:spPr>
          <a:xfrm flipH="1" rot="5400000">
            <a:off x="3503875" y="3484125"/>
            <a:ext cx="92100" cy="63300"/>
          </a:xfrm>
          <a:prstGeom prst="triangle">
            <a:avLst>
              <a:gd fmla="val 50000"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987" name="Google Shape;987;p46"/>
          <p:cNvSpPr txBox="1"/>
          <p:nvPr/>
        </p:nvSpPr>
        <p:spPr>
          <a:xfrm>
            <a:off x="1796550" y="2872125"/>
            <a:ext cx="10428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Raleway"/>
                <a:ea typeface="Raleway"/>
                <a:cs typeface="Raleway"/>
                <a:sym typeface="Raleway"/>
              </a:rPr>
              <a:t>Settings</a:t>
            </a:r>
            <a:endParaRPr b="0" i="0" sz="1000" u="none" cap="none" strike="noStrike">
              <a:solidFill>
                <a:srgbClr val="FFFFFF"/>
              </a:solidFill>
              <a:latin typeface="Raleway"/>
              <a:ea typeface="Raleway"/>
              <a:cs typeface="Raleway"/>
              <a:sym typeface="Raleway"/>
            </a:endParaRPr>
          </a:p>
        </p:txBody>
      </p:sp>
      <p:sp>
        <p:nvSpPr>
          <p:cNvPr id="988" name="Google Shape;988;p46"/>
          <p:cNvSpPr/>
          <p:nvPr/>
        </p:nvSpPr>
        <p:spPr>
          <a:xfrm flipH="1">
            <a:off x="546325" y="4714275"/>
            <a:ext cx="451200" cy="106200"/>
          </a:xfrm>
          <a:prstGeom prst="homePlate">
            <a:avLst>
              <a:gd fmla="val 73443"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Raleway"/>
                <a:ea typeface="Raleway"/>
                <a:cs typeface="Raleway"/>
                <a:sym typeface="Raleway"/>
              </a:rPr>
              <a:t>Back</a:t>
            </a:r>
            <a:endParaRPr b="0" i="0" sz="600" u="none" cap="none" strike="noStrike">
              <a:solidFill>
                <a:srgbClr val="000000"/>
              </a:solidFill>
              <a:latin typeface="Raleway"/>
              <a:ea typeface="Raleway"/>
              <a:cs typeface="Raleway"/>
              <a:sym typeface="Raleway"/>
            </a:endParaRPr>
          </a:p>
        </p:txBody>
      </p:sp>
      <p:sp>
        <p:nvSpPr>
          <p:cNvPr id="989" name="Google Shape;989;p46"/>
          <p:cNvSpPr txBox="1"/>
          <p:nvPr/>
        </p:nvSpPr>
        <p:spPr>
          <a:xfrm>
            <a:off x="1663525" y="4644525"/>
            <a:ext cx="612900" cy="165600"/>
          </a:xfrm>
          <a:prstGeom prst="rect">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Privacy Policy</a:t>
            </a:r>
            <a:endParaRPr b="0" i="0" sz="300" u="none" cap="none" strike="noStrike">
              <a:solidFill>
                <a:srgbClr val="000000"/>
              </a:solidFill>
              <a:latin typeface="Raleway"/>
              <a:ea typeface="Raleway"/>
              <a:cs typeface="Raleway"/>
              <a:sym typeface="Raleway"/>
            </a:endParaRPr>
          </a:p>
        </p:txBody>
      </p:sp>
      <p:sp>
        <p:nvSpPr>
          <p:cNvPr id="990" name="Google Shape;990;p46"/>
          <p:cNvSpPr txBox="1"/>
          <p:nvPr/>
        </p:nvSpPr>
        <p:spPr>
          <a:xfrm>
            <a:off x="2359475" y="4644525"/>
            <a:ext cx="612900" cy="165600"/>
          </a:xfrm>
          <a:prstGeom prst="rect">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Terms of Use</a:t>
            </a:r>
            <a:endParaRPr b="0" i="0" sz="300" u="none" cap="none" strike="noStrike">
              <a:solidFill>
                <a:srgbClr val="000000"/>
              </a:solidFill>
              <a:latin typeface="Raleway"/>
              <a:ea typeface="Raleway"/>
              <a:cs typeface="Raleway"/>
              <a:sym typeface="Raleway"/>
            </a:endParaRPr>
          </a:p>
        </p:txBody>
      </p:sp>
      <p:sp>
        <p:nvSpPr>
          <p:cNvPr id="991" name="Google Shape;991;p46"/>
          <p:cNvSpPr/>
          <p:nvPr/>
        </p:nvSpPr>
        <p:spPr>
          <a:xfrm>
            <a:off x="2860625" y="672750"/>
            <a:ext cx="3424200" cy="1920300"/>
          </a:xfrm>
          <a:prstGeom prst="rect">
            <a:avLst/>
          </a:pr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92" name="Google Shape;992;p46"/>
          <p:cNvSpPr txBox="1"/>
          <p:nvPr/>
        </p:nvSpPr>
        <p:spPr>
          <a:xfrm>
            <a:off x="1102675" y="3171975"/>
            <a:ext cx="12567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SFX</a:t>
            </a:r>
            <a:endParaRPr b="0" i="0" sz="700" u="none" cap="none" strike="noStrike">
              <a:solidFill>
                <a:srgbClr val="FFFFFF"/>
              </a:solidFill>
              <a:latin typeface="Raleway"/>
              <a:ea typeface="Raleway"/>
              <a:cs typeface="Raleway"/>
              <a:sym typeface="Raleway"/>
            </a:endParaRPr>
          </a:p>
        </p:txBody>
      </p:sp>
      <p:sp>
        <p:nvSpPr>
          <p:cNvPr id="993" name="Google Shape;993;p46"/>
          <p:cNvSpPr/>
          <p:nvPr/>
        </p:nvSpPr>
        <p:spPr>
          <a:xfrm>
            <a:off x="2809650" y="3241025"/>
            <a:ext cx="765600" cy="6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994" name="Google Shape;994;p46"/>
          <p:cNvSpPr/>
          <p:nvPr/>
        </p:nvSpPr>
        <p:spPr>
          <a:xfrm>
            <a:off x="3250025" y="3191425"/>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995" name="Google Shape;995;p46"/>
          <p:cNvSpPr txBox="1"/>
          <p:nvPr/>
        </p:nvSpPr>
        <p:spPr>
          <a:xfrm>
            <a:off x="465475" y="2771275"/>
            <a:ext cx="612900" cy="165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CL number</a:t>
            </a:r>
            <a:endParaRPr b="0" i="0" sz="300" u="none" cap="none" strike="noStrike">
              <a:solidFill>
                <a:srgbClr val="000000"/>
              </a:solidFill>
              <a:latin typeface="Raleway"/>
              <a:ea typeface="Raleway"/>
              <a:cs typeface="Raleway"/>
              <a:sym typeface="Raleway"/>
            </a:endParaRPr>
          </a:p>
        </p:txBody>
      </p:sp>
      <p:sp>
        <p:nvSpPr>
          <p:cNvPr id="996" name="Google Shape;996;p46"/>
          <p:cNvSpPr txBox="1"/>
          <p:nvPr/>
        </p:nvSpPr>
        <p:spPr>
          <a:xfrm>
            <a:off x="5621075" y="3441875"/>
            <a:ext cx="6309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Language</a:t>
            </a:r>
            <a:endParaRPr b="0" i="0" sz="700" u="none" cap="none" strike="noStrike">
              <a:solidFill>
                <a:srgbClr val="FFFFFF"/>
              </a:solidFill>
              <a:latin typeface="Raleway"/>
              <a:ea typeface="Raleway"/>
              <a:cs typeface="Raleway"/>
              <a:sym typeface="Raleway"/>
            </a:endParaRPr>
          </a:p>
        </p:txBody>
      </p:sp>
      <p:sp>
        <p:nvSpPr>
          <p:cNvPr id="997" name="Google Shape;997;p46"/>
          <p:cNvSpPr txBox="1"/>
          <p:nvPr/>
        </p:nvSpPr>
        <p:spPr>
          <a:xfrm>
            <a:off x="7359050" y="3435825"/>
            <a:ext cx="6891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FFFFFF"/>
                </a:solidFill>
                <a:latin typeface="Raleway"/>
                <a:ea typeface="Raleway"/>
                <a:cs typeface="Raleway"/>
                <a:sym typeface="Raleway"/>
              </a:rPr>
              <a:t>English (GB)</a:t>
            </a:r>
            <a:endParaRPr b="0" i="0" sz="400" u="none" cap="none" strike="noStrike">
              <a:solidFill>
                <a:srgbClr val="FFFFFF"/>
              </a:solidFill>
              <a:latin typeface="Raleway"/>
              <a:ea typeface="Raleway"/>
              <a:cs typeface="Raleway"/>
              <a:sym typeface="Raleway"/>
            </a:endParaRPr>
          </a:p>
        </p:txBody>
      </p:sp>
      <p:sp>
        <p:nvSpPr>
          <p:cNvPr id="998" name="Google Shape;998;p46"/>
          <p:cNvSpPr/>
          <p:nvPr/>
        </p:nvSpPr>
        <p:spPr>
          <a:xfrm rot="-5400000">
            <a:off x="7300975" y="3483775"/>
            <a:ext cx="92100" cy="63300"/>
          </a:xfrm>
          <a:prstGeom prst="triangle">
            <a:avLst>
              <a:gd fmla="val 50000"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999" name="Google Shape;999;p46"/>
          <p:cNvSpPr/>
          <p:nvPr/>
        </p:nvSpPr>
        <p:spPr>
          <a:xfrm flipH="1" rot="5400000">
            <a:off x="8015925" y="3483775"/>
            <a:ext cx="92100" cy="63300"/>
          </a:xfrm>
          <a:prstGeom prst="triangle">
            <a:avLst>
              <a:gd fmla="val 50000"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000" name="Google Shape;1000;p46"/>
          <p:cNvSpPr txBox="1"/>
          <p:nvPr/>
        </p:nvSpPr>
        <p:spPr>
          <a:xfrm>
            <a:off x="6308600" y="2871775"/>
            <a:ext cx="10428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Raleway"/>
                <a:ea typeface="Raleway"/>
                <a:cs typeface="Raleway"/>
                <a:sym typeface="Raleway"/>
              </a:rPr>
              <a:t>Settings</a:t>
            </a:r>
            <a:endParaRPr b="0" i="0" sz="1000" u="none" cap="none" strike="noStrike">
              <a:solidFill>
                <a:srgbClr val="FFFFFF"/>
              </a:solidFill>
              <a:latin typeface="Raleway"/>
              <a:ea typeface="Raleway"/>
              <a:cs typeface="Raleway"/>
              <a:sym typeface="Raleway"/>
            </a:endParaRPr>
          </a:p>
        </p:txBody>
      </p:sp>
      <p:sp>
        <p:nvSpPr>
          <p:cNvPr id="1001" name="Google Shape;1001;p46"/>
          <p:cNvSpPr/>
          <p:nvPr/>
        </p:nvSpPr>
        <p:spPr>
          <a:xfrm flipH="1">
            <a:off x="5058375" y="4713925"/>
            <a:ext cx="451200" cy="106200"/>
          </a:xfrm>
          <a:prstGeom prst="homePlate">
            <a:avLst>
              <a:gd fmla="val 73443"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Raleway"/>
                <a:ea typeface="Raleway"/>
                <a:cs typeface="Raleway"/>
                <a:sym typeface="Raleway"/>
              </a:rPr>
              <a:t>Back</a:t>
            </a:r>
            <a:endParaRPr b="0" i="0" sz="600" u="none" cap="none" strike="noStrike">
              <a:solidFill>
                <a:srgbClr val="000000"/>
              </a:solidFill>
              <a:latin typeface="Raleway"/>
              <a:ea typeface="Raleway"/>
              <a:cs typeface="Raleway"/>
              <a:sym typeface="Raleway"/>
            </a:endParaRPr>
          </a:p>
        </p:txBody>
      </p:sp>
      <p:sp>
        <p:nvSpPr>
          <p:cNvPr id="1002" name="Google Shape;1002;p46"/>
          <p:cNvSpPr txBox="1"/>
          <p:nvPr/>
        </p:nvSpPr>
        <p:spPr>
          <a:xfrm>
            <a:off x="6175575" y="4644175"/>
            <a:ext cx="612900" cy="165600"/>
          </a:xfrm>
          <a:prstGeom prst="rect">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Privacy Policy</a:t>
            </a:r>
            <a:endParaRPr b="0" i="0" sz="300" u="none" cap="none" strike="noStrike">
              <a:solidFill>
                <a:srgbClr val="000000"/>
              </a:solidFill>
              <a:latin typeface="Raleway"/>
              <a:ea typeface="Raleway"/>
              <a:cs typeface="Raleway"/>
              <a:sym typeface="Raleway"/>
            </a:endParaRPr>
          </a:p>
        </p:txBody>
      </p:sp>
      <p:sp>
        <p:nvSpPr>
          <p:cNvPr id="1003" name="Google Shape;1003;p46"/>
          <p:cNvSpPr txBox="1"/>
          <p:nvPr/>
        </p:nvSpPr>
        <p:spPr>
          <a:xfrm>
            <a:off x="6871525" y="4644175"/>
            <a:ext cx="612900" cy="165600"/>
          </a:xfrm>
          <a:prstGeom prst="rect">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Terms of Use</a:t>
            </a:r>
            <a:endParaRPr b="0" i="0" sz="300" u="none" cap="none" strike="noStrike">
              <a:solidFill>
                <a:srgbClr val="000000"/>
              </a:solidFill>
              <a:latin typeface="Raleway"/>
              <a:ea typeface="Raleway"/>
              <a:cs typeface="Raleway"/>
              <a:sym typeface="Raleway"/>
            </a:endParaRPr>
          </a:p>
        </p:txBody>
      </p:sp>
      <p:sp>
        <p:nvSpPr>
          <p:cNvPr id="1004" name="Google Shape;1004;p46"/>
          <p:cNvSpPr txBox="1"/>
          <p:nvPr/>
        </p:nvSpPr>
        <p:spPr>
          <a:xfrm>
            <a:off x="5614725" y="3171625"/>
            <a:ext cx="12942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SFX</a:t>
            </a:r>
            <a:endParaRPr b="0" i="0" sz="700" u="none" cap="none" strike="noStrike">
              <a:solidFill>
                <a:srgbClr val="FFFFFF"/>
              </a:solidFill>
              <a:latin typeface="Raleway"/>
              <a:ea typeface="Raleway"/>
              <a:cs typeface="Raleway"/>
              <a:sym typeface="Raleway"/>
            </a:endParaRPr>
          </a:p>
        </p:txBody>
      </p:sp>
      <p:sp>
        <p:nvSpPr>
          <p:cNvPr id="1005" name="Google Shape;1005;p46"/>
          <p:cNvSpPr/>
          <p:nvPr/>
        </p:nvSpPr>
        <p:spPr>
          <a:xfrm>
            <a:off x="7321700" y="3240675"/>
            <a:ext cx="765600" cy="6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006" name="Google Shape;1006;p46"/>
          <p:cNvSpPr/>
          <p:nvPr/>
        </p:nvSpPr>
        <p:spPr>
          <a:xfrm>
            <a:off x="7762075" y="3191075"/>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007" name="Google Shape;1007;p46"/>
          <p:cNvSpPr txBox="1"/>
          <p:nvPr/>
        </p:nvSpPr>
        <p:spPr>
          <a:xfrm>
            <a:off x="4977525" y="2770925"/>
            <a:ext cx="612900" cy="165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CL number</a:t>
            </a:r>
            <a:endParaRPr b="0" i="0" sz="300" u="none" cap="none" strike="noStrike">
              <a:solidFill>
                <a:srgbClr val="000000"/>
              </a:solidFill>
              <a:latin typeface="Raleway"/>
              <a:ea typeface="Raleway"/>
              <a:cs typeface="Raleway"/>
              <a:sym typeface="Raleway"/>
            </a:endParaRPr>
          </a:p>
        </p:txBody>
      </p:sp>
      <p:sp>
        <p:nvSpPr>
          <p:cNvPr id="1008" name="Google Shape;1008;p46"/>
          <p:cNvSpPr txBox="1"/>
          <p:nvPr/>
        </p:nvSpPr>
        <p:spPr>
          <a:xfrm>
            <a:off x="1109025" y="3712475"/>
            <a:ext cx="13527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Vibration</a:t>
            </a:r>
            <a:endParaRPr b="0" i="0" sz="700" u="none" cap="none" strike="noStrike">
              <a:solidFill>
                <a:srgbClr val="FFFFFF"/>
              </a:solidFill>
              <a:latin typeface="Raleway"/>
              <a:ea typeface="Raleway"/>
              <a:cs typeface="Raleway"/>
              <a:sym typeface="Raleway"/>
            </a:endParaRPr>
          </a:p>
        </p:txBody>
      </p:sp>
      <p:sp>
        <p:nvSpPr>
          <p:cNvPr id="1009" name="Google Shape;1009;p46"/>
          <p:cNvSpPr/>
          <p:nvPr/>
        </p:nvSpPr>
        <p:spPr>
          <a:xfrm>
            <a:off x="3050525" y="3747238"/>
            <a:ext cx="3651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010" name="Google Shape;1010;p46"/>
          <p:cNvSpPr/>
          <p:nvPr/>
        </p:nvSpPr>
        <p:spPr>
          <a:xfrm>
            <a:off x="3050525" y="3726088"/>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011" name="Google Shape;1011;p46"/>
          <p:cNvSpPr txBox="1"/>
          <p:nvPr/>
        </p:nvSpPr>
        <p:spPr>
          <a:xfrm>
            <a:off x="5614725" y="3757975"/>
            <a:ext cx="11205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Vibration</a:t>
            </a:r>
            <a:endParaRPr b="0" i="0" sz="700" u="none" cap="none" strike="noStrike">
              <a:solidFill>
                <a:srgbClr val="FFFFFF"/>
              </a:solidFill>
              <a:latin typeface="Raleway"/>
              <a:ea typeface="Raleway"/>
              <a:cs typeface="Raleway"/>
              <a:sym typeface="Raleway"/>
            </a:endParaRPr>
          </a:p>
        </p:txBody>
      </p:sp>
      <p:sp>
        <p:nvSpPr>
          <p:cNvPr id="1012" name="Google Shape;1012;p46"/>
          <p:cNvSpPr/>
          <p:nvPr/>
        </p:nvSpPr>
        <p:spPr>
          <a:xfrm>
            <a:off x="7586950" y="3792738"/>
            <a:ext cx="3651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013" name="Google Shape;1013;p46"/>
          <p:cNvSpPr/>
          <p:nvPr/>
        </p:nvSpPr>
        <p:spPr>
          <a:xfrm>
            <a:off x="7586950" y="3771588"/>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1014" name="Google Shape;1014;p46"/>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Settings Option will appear in almost all the menus of the frontend, allowing players to configure key settings of the game before starting a game.</a:t>
            </a:r>
            <a:endParaRPr b="0" i="0" sz="1100" u="none" cap="none" strike="noStrike">
              <a:solidFill>
                <a:schemeClr val="dk1"/>
              </a:solidFill>
              <a:latin typeface="Poppins"/>
              <a:ea typeface="Poppins"/>
              <a:cs typeface="Poppins"/>
              <a:sym typeface="Poppins"/>
            </a:endParaRPr>
          </a:p>
        </p:txBody>
      </p:sp>
      <p:sp>
        <p:nvSpPr>
          <p:cNvPr id="1015" name="Google Shape;1015;p46"/>
          <p:cNvSpPr/>
          <p:nvPr/>
        </p:nvSpPr>
        <p:spPr>
          <a:xfrm>
            <a:off x="6379300" y="689475"/>
            <a:ext cx="2371800" cy="193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000" u="none" cap="none" strike="noStrike">
                <a:solidFill>
                  <a:schemeClr val="dk1"/>
                </a:solidFill>
                <a:latin typeface="Poppins"/>
                <a:ea typeface="Poppins"/>
                <a:cs typeface="Poppins"/>
                <a:sym typeface="Poppins"/>
              </a:rPr>
              <a:t>Possible configurations:</a:t>
            </a:r>
            <a:endParaRPr b="0" i="0" sz="1000" u="none" cap="none" strike="noStrike">
              <a:solidFill>
                <a:schemeClr val="dk1"/>
              </a:solidFill>
              <a:latin typeface="Poppins"/>
              <a:ea typeface="Poppins"/>
              <a:cs typeface="Poppins"/>
              <a:sym typeface="Poppins"/>
            </a:endParaRPr>
          </a:p>
          <a:p>
            <a:pPr indent="-293900" lvl="0" marL="316800" marR="0" rtl="0" algn="l">
              <a:lnSpc>
                <a:spcPct val="100000"/>
              </a:lnSpc>
              <a:spcBef>
                <a:spcPts val="0"/>
              </a:spcBef>
              <a:spcAft>
                <a:spcPts val="0"/>
              </a:spcAft>
              <a:buClr>
                <a:schemeClr val="dk1"/>
              </a:buClr>
              <a:buSzPts val="1000"/>
              <a:buFont typeface="Poppins"/>
              <a:buChar char="-"/>
            </a:pPr>
            <a:r>
              <a:rPr b="0" i="0" lang="en-GB" sz="1000" u="none" cap="none" strike="noStrike">
                <a:solidFill>
                  <a:schemeClr val="dk1"/>
                </a:solidFill>
                <a:latin typeface="Poppins"/>
                <a:ea typeface="Poppins"/>
                <a:cs typeface="Poppins"/>
                <a:sym typeface="Poppins"/>
              </a:rPr>
              <a:t>SFX (companion app) </a:t>
            </a:r>
            <a:endParaRPr b="0" i="0" sz="1000" u="none" cap="none" strike="noStrike">
              <a:solidFill>
                <a:schemeClr val="dk1"/>
              </a:solidFill>
              <a:latin typeface="Poppins"/>
              <a:ea typeface="Poppins"/>
              <a:cs typeface="Poppins"/>
              <a:sym typeface="Poppins"/>
            </a:endParaRPr>
          </a:p>
          <a:p>
            <a:pPr indent="-293900" lvl="0" marL="316800" marR="0" rtl="0" algn="l">
              <a:lnSpc>
                <a:spcPct val="100000"/>
              </a:lnSpc>
              <a:spcBef>
                <a:spcPts val="0"/>
              </a:spcBef>
              <a:spcAft>
                <a:spcPts val="0"/>
              </a:spcAft>
              <a:buClr>
                <a:schemeClr val="dk1"/>
              </a:buClr>
              <a:buSzPts val="1000"/>
              <a:buFont typeface="Poppins"/>
              <a:buChar char="-"/>
            </a:pPr>
            <a:r>
              <a:rPr b="0" i="0" lang="en-GB" sz="1000" u="none" cap="none" strike="noStrike">
                <a:solidFill>
                  <a:schemeClr val="dk1"/>
                </a:solidFill>
                <a:latin typeface="Poppins"/>
                <a:ea typeface="Poppins"/>
                <a:cs typeface="Poppins"/>
                <a:sym typeface="Poppins"/>
              </a:rPr>
              <a:t>Language (companion app)</a:t>
            </a:r>
            <a:endParaRPr b="0" i="0" sz="1000" u="none" cap="none" strike="noStrike">
              <a:solidFill>
                <a:schemeClr val="dk1"/>
              </a:solidFill>
              <a:latin typeface="Poppins"/>
              <a:ea typeface="Poppins"/>
              <a:cs typeface="Poppins"/>
              <a:sym typeface="Poppins"/>
            </a:endParaRPr>
          </a:p>
          <a:p>
            <a:pPr indent="-293900" lvl="0" marL="316800" marR="0" rtl="0" algn="l">
              <a:lnSpc>
                <a:spcPct val="100000"/>
              </a:lnSpc>
              <a:spcBef>
                <a:spcPts val="0"/>
              </a:spcBef>
              <a:spcAft>
                <a:spcPts val="0"/>
              </a:spcAft>
              <a:buClr>
                <a:schemeClr val="dk1"/>
              </a:buClr>
              <a:buSzPts val="1000"/>
              <a:buFont typeface="Poppins"/>
              <a:buChar char="-"/>
            </a:pPr>
            <a:r>
              <a:rPr b="0" i="0" lang="en-GB" sz="1000" u="none" cap="none" strike="noStrike">
                <a:solidFill>
                  <a:schemeClr val="dk1"/>
                </a:solidFill>
                <a:latin typeface="Poppins"/>
                <a:ea typeface="Poppins"/>
                <a:cs typeface="Poppins"/>
                <a:sym typeface="Poppins"/>
              </a:rPr>
              <a:t>Privacy Policy &amp; Terms of Use</a:t>
            </a:r>
            <a:endParaRPr b="0" i="0" sz="1000" u="none" cap="none" strike="noStrike">
              <a:solidFill>
                <a:schemeClr val="dk1"/>
              </a:solidFill>
              <a:latin typeface="Poppins"/>
              <a:ea typeface="Poppins"/>
              <a:cs typeface="Poppins"/>
              <a:sym typeface="Poppins"/>
            </a:endParaRPr>
          </a:p>
          <a:p>
            <a:pPr indent="-293900" lvl="0" marL="316800" marR="0" rtl="0" algn="l">
              <a:lnSpc>
                <a:spcPct val="100000"/>
              </a:lnSpc>
              <a:spcBef>
                <a:spcPts val="0"/>
              </a:spcBef>
              <a:spcAft>
                <a:spcPts val="0"/>
              </a:spcAft>
              <a:buClr>
                <a:schemeClr val="dk1"/>
              </a:buClr>
              <a:buSzPts val="1000"/>
              <a:buFont typeface="Poppins"/>
              <a:buChar char="-"/>
            </a:pPr>
            <a:r>
              <a:rPr b="0" i="0" lang="en-GB" sz="1000" u="none" cap="none" strike="noStrike">
                <a:solidFill>
                  <a:schemeClr val="dk1"/>
                </a:solidFill>
                <a:latin typeface="Poppins"/>
                <a:ea typeface="Poppins"/>
                <a:cs typeface="Poppins"/>
                <a:sym typeface="Poppins"/>
              </a:rPr>
              <a:t>Vibration</a:t>
            </a:r>
            <a:endParaRPr b="0" i="0" sz="1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dk1"/>
                </a:solidFill>
                <a:latin typeface="Poppins"/>
                <a:ea typeface="Poppins"/>
                <a:cs typeface="Poppins"/>
                <a:sym typeface="Poppins"/>
              </a:rPr>
              <a:t>Note: Companion apps always set to Fast Mode, this cannot be changed. TV is on relaxed mode by default, but can be changed to fast mode.</a:t>
            </a:r>
            <a:endParaRPr b="0" i="0" sz="1000" u="none" cap="none" strike="noStrike">
              <a:solidFill>
                <a:schemeClr val="dk1"/>
              </a:solidFill>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47"/>
          <p:cNvSpPr txBox="1"/>
          <p:nvPr>
            <p:ph type="title"/>
          </p:nvPr>
        </p:nvSpPr>
        <p:spPr>
          <a:xfrm>
            <a:off x="1306225" y="879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Companion App Sound</a:t>
            </a:r>
            <a:endParaRPr/>
          </a:p>
        </p:txBody>
      </p:sp>
      <p:graphicFrame>
        <p:nvGraphicFramePr>
          <p:cNvPr id="1021" name="Google Shape;1021;p47"/>
          <p:cNvGraphicFramePr/>
          <p:nvPr/>
        </p:nvGraphicFramePr>
        <p:xfrm>
          <a:off x="918300" y="1475625"/>
          <a:ext cx="3000000" cy="3000000"/>
        </p:xfrm>
        <a:graphic>
          <a:graphicData uri="http://schemas.openxmlformats.org/drawingml/2006/table">
            <a:tbl>
              <a:tblPr>
                <a:noFill/>
                <a:tableStyleId>{A9B2D8CB-EC16-48CE-8954-22C971A9940B}</a:tableStyleId>
              </a:tblPr>
              <a:tblGrid>
                <a:gridCol w="1809750"/>
                <a:gridCol w="1809750"/>
                <a:gridCol w="1809750"/>
                <a:gridCol w="1809750"/>
              </a:tblGrid>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Poppins"/>
                          <a:ea typeface="Poppins"/>
                          <a:cs typeface="Poppins"/>
                          <a:sym typeface="Poppins"/>
                        </a:rPr>
                        <a:t>TV</a:t>
                      </a:r>
                      <a:endParaRPr b="1"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Poppins"/>
                          <a:ea typeface="Poppins"/>
                          <a:cs typeface="Poppins"/>
                          <a:sym typeface="Poppins"/>
                        </a:rPr>
                        <a:t>Active Player</a:t>
                      </a:r>
                      <a:endParaRPr b="1"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Poppins"/>
                          <a:ea typeface="Poppins"/>
                          <a:cs typeface="Poppins"/>
                          <a:sym typeface="Poppins"/>
                        </a:rPr>
                        <a:t>Passive Player</a:t>
                      </a:r>
                      <a:endParaRPr b="1"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Poppins"/>
                          <a:ea typeface="Poppins"/>
                          <a:cs typeface="Poppins"/>
                          <a:sym typeface="Poppins"/>
                        </a:rPr>
                        <a:t>Music</a:t>
                      </a:r>
                      <a:endParaRPr b="1"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150"/>
                        <a:buFont typeface="Arial"/>
                        <a:buNone/>
                      </a:pPr>
                      <a:r>
                        <a:rPr b="1" lang="en-GB" sz="2150" u="none" cap="none" strike="noStrike">
                          <a:solidFill>
                            <a:srgbClr val="6AA84F"/>
                          </a:solidFill>
                          <a:latin typeface="Poppins"/>
                          <a:ea typeface="Poppins"/>
                          <a:cs typeface="Poppins"/>
                          <a:sym typeface="Poppins"/>
                        </a:rPr>
                        <a:t>✔</a:t>
                      </a:r>
                      <a:endParaRPr b="1" sz="2300" u="none" cap="none" strike="noStrike">
                        <a:solidFill>
                          <a:srgbClr val="6AA84F"/>
                        </a:solidFill>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150"/>
                        <a:buFont typeface="Arial"/>
                        <a:buNone/>
                      </a:pPr>
                      <a:r>
                        <a:rPr lang="en-GB" sz="2150" u="none" cap="none" strike="noStrike">
                          <a:solidFill>
                            <a:srgbClr val="990000"/>
                          </a:solidFill>
                          <a:latin typeface="Poppins"/>
                          <a:ea typeface="Poppins"/>
                          <a:cs typeface="Poppins"/>
                          <a:sym typeface="Poppins"/>
                        </a:rPr>
                        <a:t>✘</a:t>
                      </a:r>
                      <a:endParaRPr sz="2300" u="none" cap="none" strike="noStrike">
                        <a:solidFill>
                          <a:srgbClr val="990000"/>
                        </a:solidFill>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2150" u="none" cap="none" strike="noStrike">
                          <a:solidFill>
                            <a:srgbClr val="990000"/>
                          </a:solidFill>
                          <a:latin typeface="Poppins"/>
                          <a:ea typeface="Poppins"/>
                          <a:cs typeface="Poppins"/>
                          <a:sym typeface="Poppins"/>
                        </a:rPr>
                        <a:t>✘</a:t>
                      </a:r>
                      <a:endParaRPr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Poppins"/>
                          <a:ea typeface="Poppins"/>
                          <a:cs typeface="Poppins"/>
                          <a:sym typeface="Poppins"/>
                        </a:rPr>
                        <a:t>Train Placement</a:t>
                      </a:r>
                      <a:endParaRPr b="1"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2150" u="none" cap="none" strike="noStrike">
                          <a:solidFill>
                            <a:srgbClr val="6AA84F"/>
                          </a:solidFill>
                          <a:latin typeface="Poppins"/>
                          <a:ea typeface="Poppins"/>
                          <a:cs typeface="Poppins"/>
                          <a:sym typeface="Poppins"/>
                        </a:rPr>
                        <a:t>✔</a:t>
                      </a:r>
                      <a:endParaRPr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2150" u="none" cap="none" strike="noStrike">
                          <a:solidFill>
                            <a:srgbClr val="6AA84F"/>
                          </a:solidFill>
                          <a:latin typeface="Poppins"/>
                          <a:ea typeface="Poppins"/>
                          <a:cs typeface="Poppins"/>
                          <a:sym typeface="Poppins"/>
                        </a:rPr>
                        <a:t>✔</a:t>
                      </a:r>
                      <a:endParaRPr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2150" u="none" cap="none" strike="noStrike">
                          <a:solidFill>
                            <a:srgbClr val="990000"/>
                          </a:solidFill>
                          <a:latin typeface="Poppins"/>
                          <a:ea typeface="Poppins"/>
                          <a:cs typeface="Poppins"/>
                          <a:sym typeface="Poppins"/>
                        </a:rPr>
                        <a:t>✘</a:t>
                      </a:r>
                      <a:endParaRPr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Poppins"/>
                          <a:ea typeface="Poppins"/>
                          <a:cs typeface="Poppins"/>
                          <a:sym typeface="Poppins"/>
                        </a:rPr>
                        <a:t>Drawing Cards or Tickets</a:t>
                      </a:r>
                      <a:endParaRPr b="1"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2150" u="none" cap="none" strike="noStrike">
                          <a:solidFill>
                            <a:srgbClr val="6AA84F"/>
                          </a:solidFill>
                          <a:latin typeface="Poppins"/>
                          <a:ea typeface="Poppins"/>
                          <a:cs typeface="Poppins"/>
                          <a:sym typeface="Poppins"/>
                        </a:rPr>
                        <a:t>✔</a:t>
                      </a:r>
                      <a:endParaRPr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2150" u="none" cap="none" strike="noStrike">
                          <a:solidFill>
                            <a:srgbClr val="6AA84F"/>
                          </a:solidFill>
                          <a:latin typeface="Poppins"/>
                          <a:ea typeface="Poppins"/>
                          <a:cs typeface="Poppins"/>
                          <a:sym typeface="Poppins"/>
                        </a:rPr>
                        <a:t>✔</a:t>
                      </a:r>
                      <a:endParaRPr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2150" u="none" cap="none" strike="noStrike">
                          <a:solidFill>
                            <a:srgbClr val="990000"/>
                          </a:solidFill>
                          <a:latin typeface="Poppins"/>
                          <a:ea typeface="Poppins"/>
                          <a:cs typeface="Poppins"/>
                          <a:sym typeface="Poppins"/>
                        </a:rPr>
                        <a:t>✘</a:t>
                      </a:r>
                      <a:endParaRPr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Poppins"/>
                          <a:ea typeface="Poppins"/>
                          <a:cs typeface="Poppins"/>
                          <a:sym typeface="Poppins"/>
                        </a:rPr>
                        <a:t>UI Feedback</a:t>
                      </a:r>
                      <a:endParaRPr b="1"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2150" u="none" cap="none" strike="noStrike">
                          <a:solidFill>
                            <a:srgbClr val="990000"/>
                          </a:solidFill>
                          <a:latin typeface="Poppins"/>
                          <a:ea typeface="Poppins"/>
                          <a:cs typeface="Poppins"/>
                          <a:sym typeface="Poppins"/>
                        </a:rPr>
                        <a:t>✘</a:t>
                      </a:r>
                      <a:endParaRPr b="1" sz="2150" u="none" cap="none" strike="noStrike">
                        <a:solidFill>
                          <a:srgbClr val="6AA84F"/>
                        </a:solidFill>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2150" u="none" cap="none" strike="noStrike">
                          <a:solidFill>
                            <a:srgbClr val="6AA84F"/>
                          </a:solidFill>
                          <a:latin typeface="Poppins"/>
                          <a:ea typeface="Poppins"/>
                          <a:cs typeface="Poppins"/>
                          <a:sym typeface="Poppins"/>
                        </a:rPr>
                        <a:t>✔</a:t>
                      </a:r>
                      <a:endParaRPr b="1" sz="2150" u="none" cap="none" strike="noStrike">
                        <a:solidFill>
                          <a:srgbClr val="6AA84F"/>
                        </a:solidFill>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GB" sz="2150" u="none" cap="none" strike="noStrike">
                          <a:solidFill>
                            <a:srgbClr val="6AA84F"/>
                          </a:solidFill>
                          <a:latin typeface="Poppins"/>
                          <a:ea typeface="Poppins"/>
                          <a:cs typeface="Poppins"/>
                          <a:sym typeface="Poppins"/>
                        </a:rPr>
                        <a:t>✔</a:t>
                      </a:r>
                      <a:endParaRPr sz="2150" u="none" cap="none" strike="noStrike">
                        <a:solidFill>
                          <a:srgbClr val="990000"/>
                        </a:solidFill>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latin typeface="Poppins"/>
                          <a:ea typeface="Poppins"/>
                          <a:cs typeface="Poppins"/>
                          <a:sym typeface="Poppins"/>
                        </a:rPr>
                        <a:t>Ticket Stamped</a:t>
                      </a:r>
                      <a:endParaRPr b="1"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2150" u="none" cap="none" strike="noStrike">
                          <a:solidFill>
                            <a:srgbClr val="990000"/>
                          </a:solidFill>
                          <a:latin typeface="Poppins"/>
                          <a:ea typeface="Poppins"/>
                          <a:cs typeface="Poppins"/>
                          <a:sym typeface="Poppins"/>
                        </a:rPr>
                        <a:t>✘</a:t>
                      </a:r>
                      <a:endParaRPr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2150" u="none" cap="none" strike="noStrike">
                          <a:solidFill>
                            <a:srgbClr val="990000"/>
                          </a:solidFill>
                          <a:latin typeface="Poppins"/>
                          <a:ea typeface="Poppins"/>
                          <a:cs typeface="Poppins"/>
                          <a:sym typeface="Poppins"/>
                        </a:rPr>
                        <a:t>✘</a:t>
                      </a:r>
                      <a:endParaRPr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GB" sz="2150" u="none" cap="none" strike="noStrike">
                          <a:solidFill>
                            <a:srgbClr val="990000"/>
                          </a:solidFill>
                          <a:latin typeface="Poppins"/>
                          <a:ea typeface="Poppins"/>
                          <a:cs typeface="Poppins"/>
                          <a:sym typeface="Poppins"/>
                        </a:rPr>
                        <a:t>✘</a:t>
                      </a:r>
                      <a:endParaRPr sz="1400" u="none" cap="none" strike="noStrike">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4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300"/>
              <a:buNone/>
            </a:pPr>
            <a:r>
              <a:rPr lang="en-GB"/>
              <a:t>Gameplay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0" name="Shape 1030"/>
        <p:cNvGrpSpPr/>
        <p:nvPr/>
      </p:nvGrpSpPr>
      <p:grpSpPr>
        <a:xfrm>
          <a:off x="0" y="0"/>
          <a:ext cx="0" cy="0"/>
          <a:chOff x="0" y="0"/>
          <a:chExt cx="0" cy="0"/>
        </a:xfrm>
      </p:grpSpPr>
      <p:sp>
        <p:nvSpPr>
          <p:cNvPr id="1031" name="Google Shape;1031;p49"/>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Loading Screen</a:t>
            </a:r>
            <a:endParaRPr/>
          </a:p>
        </p:txBody>
      </p:sp>
      <p:sp>
        <p:nvSpPr>
          <p:cNvPr id="1032" name="Google Shape;1032;p49"/>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Once all players are ready the game goes to the Loading Screen.</a:t>
            </a:r>
            <a:endParaRPr b="0" i="0" sz="1100" u="none" cap="none" strike="noStrike">
              <a:solidFill>
                <a:schemeClr val="dk1"/>
              </a:solidFill>
              <a:latin typeface="Poppins"/>
              <a:ea typeface="Poppins"/>
              <a:cs typeface="Poppins"/>
              <a:sym typeface="Poppins"/>
            </a:endParaRPr>
          </a:p>
        </p:txBody>
      </p:sp>
      <p:sp>
        <p:nvSpPr>
          <p:cNvPr id="1033" name="Google Shape;1033;p49"/>
          <p:cNvSpPr txBox="1"/>
          <p:nvPr/>
        </p:nvSpPr>
        <p:spPr>
          <a:xfrm>
            <a:off x="2846550" y="1402150"/>
            <a:ext cx="3452400" cy="37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Poppins"/>
                <a:ea typeface="Poppins"/>
                <a:cs typeface="Poppins"/>
                <a:sym typeface="Poppins"/>
              </a:rPr>
              <a:t>Loading…</a:t>
            </a:r>
            <a:endParaRPr b="0" i="0" sz="1400" u="none" cap="none" strike="noStrike">
              <a:solidFill>
                <a:schemeClr val="lt1"/>
              </a:solidFill>
              <a:latin typeface="Poppins"/>
              <a:ea typeface="Poppins"/>
              <a:cs typeface="Poppins"/>
              <a:sym typeface="Poppins"/>
            </a:endParaRPr>
          </a:p>
        </p:txBody>
      </p:sp>
      <p:sp>
        <p:nvSpPr>
          <p:cNvPr id="1034" name="Google Shape;1034;p49"/>
          <p:cNvSpPr txBox="1"/>
          <p:nvPr/>
        </p:nvSpPr>
        <p:spPr>
          <a:xfrm>
            <a:off x="393000" y="3633075"/>
            <a:ext cx="3897900" cy="37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Poppins"/>
                <a:ea typeface="Poppins"/>
                <a:cs typeface="Poppins"/>
                <a:sym typeface="Poppins"/>
              </a:rPr>
              <a:t>Loading…</a:t>
            </a:r>
            <a:endParaRPr b="0" i="0" sz="1400" u="none" cap="none" strike="noStrike">
              <a:solidFill>
                <a:schemeClr val="lt1"/>
              </a:solidFill>
              <a:latin typeface="Poppins"/>
              <a:ea typeface="Poppins"/>
              <a:cs typeface="Poppins"/>
              <a:sym typeface="Poppins"/>
            </a:endParaRPr>
          </a:p>
        </p:txBody>
      </p:sp>
      <p:sp>
        <p:nvSpPr>
          <p:cNvPr id="1035" name="Google Shape;1035;p49"/>
          <p:cNvSpPr txBox="1"/>
          <p:nvPr/>
        </p:nvSpPr>
        <p:spPr>
          <a:xfrm>
            <a:off x="4850450" y="3633075"/>
            <a:ext cx="3897900" cy="37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Poppins"/>
                <a:ea typeface="Poppins"/>
                <a:cs typeface="Poppins"/>
                <a:sym typeface="Poppins"/>
              </a:rPr>
              <a:t>Loading…</a:t>
            </a:r>
            <a:endParaRPr b="0" i="0" sz="1400" u="none" cap="none" strike="noStrike">
              <a:solidFill>
                <a:schemeClr val="lt1"/>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50"/>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Deciding First Player</a:t>
            </a:r>
            <a:endParaRPr/>
          </a:p>
        </p:txBody>
      </p:sp>
      <p:sp>
        <p:nvSpPr>
          <p:cNvPr id="1041" name="Google Shape;1041;p50"/>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scene of deciding the first player happens on the TV screen.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Companion App prompts all players to look at the TV screen.</a:t>
            </a:r>
            <a:endParaRPr b="0" i="0" sz="1100" u="none" cap="none" strike="noStrike">
              <a:solidFill>
                <a:schemeClr val="dk1"/>
              </a:solidFill>
              <a:latin typeface="Poppins"/>
              <a:ea typeface="Poppins"/>
              <a:cs typeface="Poppins"/>
              <a:sym typeface="Poppins"/>
            </a:endParaRPr>
          </a:p>
        </p:txBody>
      </p:sp>
      <p:grpSp>
        <p:nvGrpSpPr>
          <p:cNvPr id="1042" name="Google Shape;1042;p50"/>
          <p:cNvGrpSpPr/>
          <p:nvPr/>
        </p:nvGrpSpPr>
        <p:grpSpPr>
          <a:xfrm>
            <a:off x="1017325" y="2922550"/>
            <a:ext cx="2600975" cy="1777050"/>
            <a:chOff x="5709875" y="2894375"/>
            <a:chExt cx="2600975" cy="1777050"/>
          </a:xfrm>
        </p:grpSpPr>
        <p:pic>
          <p:nvPicPr>
            <p:cNvPr id="1043" name="Google Shape;1043;p50"/>
            <p:cNvPicPr preferRelativeResize="0"/>
            <p:nvPr/>
          </p:nvPicPr>
          <p:blipFill rotWithShape="1">
            <a:blip r:embed="rId3">
              <a:alphaModFix/>
            </a:blip>
            <a:srcRect b="0" l="0" r="0" t="0"/>
            <a:stretch/>
          </p:blipFill>
          <p:spPr>
            <a:xfrm>
              <a:off x="5709875" y="2894375"/>
              <a:ext cx="2600975" cy="1777050"/>
            </a:xfrm>
            <a:prstGeom prst="rect">
              <a:avLst/>
            </a:prstGeom>
            <a:noFill/>
            <a:ln>
              <a:noFill/>
            </a:ln>
          </p:spPr>
        </p:pic>
        <p:sp>
          <p:nvSpPr>
            <p:cNvPr id="1044" name="Google Shape;1044;p50"/>
            <p:cNvSpPr txBox="1"/>
            <p:nvPr/>
          </p:nvSpPr>
          <p:spPr>
            <a:xfrm>
              <a:off x="5954200" y="3100200"/>
              <a:ext cx="2141400" cy="11907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Josefin Sans"/>
                  <a:ea typeface="Josefin Sans"/>
                  <a:cs typeface="Josefin Sans"/>
                  <a:sym typeface="Josefin Sans"/>
                </a:rPr>
                <a:t>Something important is happening on the big screen!</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grpSp>
      <p:grpSp>
        <p:nvGrpSpPr>
          <p:cNvPr id="1045" name="Google Shape;1045;p50"/>
          <p:cNvGrpSpPr/>
          <p:nvPr/>
        </p:nvGrpSpPr>
        <p:grpSpPr>
          <a:xfrm>
            <a:off x="5601600" y="2976300"/>
            <a:ext cx="2600975" cy="1777050"/>
            <a:chOff x="5709875" y="2894375"/>
            <a:chExt cx="2600975" cy="1777050"/>
          </a:xfrm>
        </p:grpSpPr>
        <p:pic>
          <p:nvPicPr>
            <p:cNvPr id="1046" name="Google Shape;1046;p50"/>
            <p:cNvPicPr preferRelativeResize="0"/>
            <p:nvPr/>
          </p:nvPicPr>
          <p:blipFill rotWithShape="1">
            <a:blip r:embed="rId3">
              <a:alphaModFix/>
            </a:blip>
            <a:srcRect b="0" l="0" r="0" t="0"/>
            <a:stretch/>
          </p:blipFill>
          <p:spPr>
            <a:xfrm>
              <a:off x="5709875" y="2894375"/>
              <a:ext cx="2600975" cy="1777050"/>
            </a:xfrm>
            <a:prstGeom prst="rect">
              <a:avLst/>
            </a:prstGeom>
            <a:noFill/>
            <a:ln>
              <a:noFill/>
            </a:ln>
          </p:spPr>
        </p:pic>
        <p:sp>
          <p:nvSpPr>
            <p:cNvPr id="1047" name="Google Shape;1047;p50"/>
            <p:cNvSpPr txBox="1"/>
            <p:nvPr/>
          </p:nvSpPr>
          <p:spPr>
            <a:xfrm>
              <a:off x="5954200" y="3100200"/>
              <a:ext cx="2141400" cy="11907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Josefin Sans"/>
                  <a:ea typeface="Josefin Sans"/>
                  <a:cs typeface="Josefin Sans"/>
                  <a:sym typeface="Josefin Sans"/>
                </a:rPr>
                <a:t>Something important is happening on the big screen!</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grpSp>
      <p:sp>
        <p:nvSpPr>
          <p:cNvPr id="1048" name="Google Shape;1048;p50"/>
          <p:cNvSpPr txBox="1"/>
          <p:nvPr/>
        </p:nvSpPr>
        <p:spPr>
          <a:xfrm>
            <a:off x="3232113" y="1000525"/>
            <a:ext cx="26838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Player 1</a:t>
            </a:r>
            <a:endParaRPr b="0" i="0" sz="1000" u="none" cap="none" strike="noStrike">
              <a:solidFill>
                <a:srgbClr val="000000"/>
              </a:solidFill>
              <a:latin typeface="Poppins"/>
              <a:ea typeface="Poppins"/>
              <a:cs typeface="Poppins"/>
              <a:sym typeface="Poppins"/>
            </a:endParaRPr>
          </a:p>
        </p:txBody>
      </p:sp>
      <p:sp>
        <p:nvSpPr>
          <p:cNvPr id="1049" name="Google Shape;1049;p50"/>
          <p:cNvSpPr txBox="1"/>
          <p:nvPr/>
        </p:nvSpPr>
        <p:spPr>
          <a:xfrm>
            <a:off x="3228188" y="1305350"/>
            <a:ext cx="26838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Player 2</a:t>
            </a:r>
            <a:endParaRPr b="0" i="0" sz="1000" u="none" cap="none" strike="noStrike">
              <a:solidFill>
                <a:srgbClr val="000000"/>
              </a:solidFill>
              <a:latin typeface="Poppins"/>
              <a:ea typeface="Poppins"/>
              <a:cs typeface="Poppins"/>
              <a:sym typeface="Poppins"/>
            </a:endParaRPr>
          </a:p>
        </p:txBody>
      </p:sp>
      <p:sp>
        <p:nvSpPr>
          <p:cNvPr id="1050" name="Google Shape;1050;p50"/>
          <p:cNvSpPr txBox="1"/>
          <p:nvPr/>
        </p:nvSpPr>
        <p:spPr>
          <a:xfrm>
            <a:off x="3228175" y="1610163"/>
            <a:ext cx="26838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Player 3</a:t>
            </a:r>
            <a:endParaRPr b="0" i="0" sz="1000" u="none" cap="none" strike="noStrike">
              <a:solidFill>
                <a:srgbClr val="000000"/>
              </a:solidFill>
              <a:latin typeface="Poppins"/>
              <a:ea typeface="Poppins"/>
              <a:cs typeface="Poppins"/>
              <a:sym typeface="Poppins"/>
            </a:endParaRPr>
          </a:p>
        </p:txBody>
      </p:sp>
      <p:sp>
        <p:nvSpPr>
          <p:cNvPr id="1051" name="Google Shape;1051;p50"/>
          <p:cNvSpPr txBox="1"/>
          <p:nvPr/>
        </p:nvSpPr>
        <p:spPr>
          <a:xfrm>
            <a:off x="3228175" y="1914050"/>
            <a:ext cx="26838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Player 4</a:t>
            </a:r>
            <a:endParaRPr b="0" i="0" sz="1000" u="none" cap="none" strike="noStrike">
              <a:solidFill>
                <a:srgbClr val="000000"/>
              </a:solidFill>
              <a:latin typeface="Poppins"/>
              <a:ea typeface="Poppins"/>
              <a:cs typeface="Poppins"/>
              <a:sym typeface="Poppins"/>
            </a:endParaRPr>
          </a:p>
        </p:txBody>
      </p:sp>
      <p:sp>
        <p:nvSpPr>
          <p:cNvPr id="1052" name="Google Shape;1052;p50"/>
          <p:cNvSpPr txBox="1"/>
          <p:nvPr/>
        </p:nvSpPr>
        <p:spPr>
          <a:xfrm>
            <a:off x="3232100" y="2221488"/>
            <a:ext cx="26838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Player 5</a:t>
            </a:r>
            <a:endParaRPr b="0" i="0" sz="1000" u="none" cap="none" strike="noStrike">
              <a:solidFill>
                <a:srgbClr val="000000"/>
              </a:solidFill>
              <a:latin typeface="Poppins"/>
              <a:ea typeface="Poppins"/>
              <a:cs typeface="Poppins"/>
              <a:sym typeface="Poppins"/>
            </a:endParaRPr>
          </a:p>
        </p:txBody>
      </p:sp>
      <p:sp>
        <p:nvSpPr>
          <p:cNvPr id="1053" name="Google Shape;1053;p50"/>
          <p:cNvSpPr/>
          <p:nvPr/>
        </p:nvSpPr>
        <p:spPr>
          <a:xfrm>
            <a:off x="393000" y="2729575"/>
            <a:ext cx="3887700" cy="2163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grpSp>
        <p:nvGrpSpPr>
          <p:cNvPr id="1058" name="Google Shape;1058;p51"/>
          <p:cNvGrpSpPr/>
          <p:nvPr/>
        </p:nvGrpSpPr>
        <p:grpSpPr>
          <a:xfrm>
            <a:off x="1226413" y="3064150"/>
            <a:ext cx="2371741" cy="1377258"/>
            <a:chOff x="1226413" y="3064150"/>
            <a:chExt cx="2371741" cy="1377258"/>
          </a:xfrm>
        </p:grpSpPr>
        <p:cxnSp>
          <p:nvCxnSpPr>
            <p:cNvPr id="1059" name="Google Shape;1059;p51"/>
            <p:cNvCxnSpPr>
              <a:stCxn id="1060"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1061" name="Google Shape;1061;p51"/>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1062" name="Google Shape;1062;p51"/>
            <p:cNvCxnSpPr>
              <a:stCxn id="1063" idx="6"/>
              <a:endCxn id="1064"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1065" name="Google Shape;1065;p51"/>
            <p:cNvCxnSpPr>
              <a:endCxn id="1064"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1066" name="Google Shape;1066;p51"/>
            <p:cNvCxnSpPr>
              <a:stCxn id="1060"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1067" name="Google Shape;1067;p51"/>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1068" name="Google Shape;1068;p51"/>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1069" name="Google Shape;1069;p51"/>
            <p:cNvCxnSpPr>
              <a:stCxn id="1070" idx="6"/>
              <a:endCxn id="1071"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1072" name="Google Shape;1072;p51"/>
            <p:cNvCxnSpPr>
              <a:stCxn id="1070" idx="5"/>
              <a:endCxn id="1073"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1074" name="Google Shape;1074;p51"/>
            <p:cNvCxnSpPr>
              <a:endCxn id="1073"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1075" name="Google Shape;1075;p51"/>
            <p:cNvCxnSpPr>
              <a:stCxn id="1071" idx="7"/>
              <a:endCxn id="1076"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1077" name="Google Shape;1077;p51"/>
            <p:cNvCxnSpPr>
              <a:stCxn id="1076" idx="6"/>
              <a:endCxn id="1078"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1079" name="Google Shape;1079;p51"/>
            <p:cNvCxnSpPr>
              <a:stCxn id="1078" idx="7"/>
              <a:endCxn id="1080"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1081" name="Google Shape;1081;p51"/>
            <p:cNvCxnSpPr>
              <a:stCxn id="1080"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1082" name="Google Shape;1082;p51"/>
            <p:cNvCxnSpPr>
              <a:stCxn id="1083" idx="4"/>
              <a:endCxn id="1084"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1085" name="Google Shape;1085;p51"/>
            <p:cNvCxnSpPr>
              <a:stCxn id="1084"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1086" name="Google Shape;1086;p51"/>
            <p:cNvCxnSpPr>
              <a:endCxn id="1087"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1088" name="Google Shape;1088;p51"/>
            <p:cNvCxnSpPr>
              <a:stCxn id="1087" idx="5"/>
              <a:endCxn id="1089"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1090" name="Google Shape;1090;p51"/>
            <p:cNvCxnSpPr>
              <a:stCxn id="1089"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1091" name="Google Shape;1091;p51"/>
            <p:cNvCxnSpPr>
              <a:endCxn id="1092"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1093" name="Google Shape;1093;p51"/>
            <p:cNvCxnSpPr>
              <a:endCxn id="1094"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1095" name="Google Shape;1095;p51"/>
            <p:cNvCxnSpPr>
              <a:stCxn id="1094" idx="7"/>
              <a:endCxn id="1096"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1097" name="Google Shape;1097;p51"/>
            <p:cNvCxnSpPr>
              <a:stCxn id="1096"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1098" name="Google Shape;1098;p51"/>
            <p:cNvCxnSpPr>
              <a:stCxn id="1099"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1100" name="Google Shape;1100;p51"/>
            <p:cNvCxnSpPr>
              <a:stCxn id="1101"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1102" name="Google Shape;1102;p51"/>
            <p:cNvCxnSpPr>
              <a:stCxn id="1103" idx="7"/>
              <a:endCxn id="1064"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1104" name="Google Shape;1104;p51"/>
            <p:cNvCxnSpPr>
              <a:stCxn id="1064" idx="7"/>
              <a:endCxn id="1073"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1105" name="Google Shape;1105;p51"/>
            <p:cNvCxnSpPr>
              <a:stCxn id="1064" idx="6"/>
              <a:endCxn id="1106"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1107" name="Google Shape;1107;p51"/>
            <p:cNvCxnSpPr>
              <a:stCxn id="1101"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1108" name="Google Shape;1108;p51"/>
            <p:cNvCxnSpPr>
              <a:stCxn id="1109" idx="7"/>
              <a:endCxn id="1106"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1110" name="Google Shape;1110;p51"/>
            <p:cNvCxnSpPr>
              <a:stCxn id="1073" idx="5"/>
              <a:endCxn id="1106"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1111" name="Google Shape;1111;p51"/>
            <p:cNvCxnSpPr>
              <a:stCxn id="1073" idx="5"/>
              <a:endCxn id="1112"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1113" name="Google Shape;1113;p51"/>
            <p:cNvCxnSpPr>
              <a:stCxn id="1073" idx="7"/>
              <a:endCxn id="1076"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1114" name="Google Shape;1114;p51"/>
            <p:cNvCxnSpPr>
              <a:stCxn id="1073"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1115" name="Google Shape;1115;p51"/>
            <p:cNvCxnSpPr>
              <a:stCxn id="1109" idx="6"/>
              <a:endCxn id="1116"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1117" name="Google Shape;1117;p51"/>
            <p:cNvCxnSpPr>
              <a:stCxn id="1109" idx="5"/>
              <a:endCxn id="1092"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1118" name="Google Shape;1118;p51"/>
            <p:cNvCxnSpPr>
              <a:stCxn id="1092" idx="0"/>
              <a:endCxn id="1116"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1119" name="Google Shape;1119;p51"/>
            <p:cNvCxnSpPr>
              <a:stCxn id="1116" idx="0"/>
              <a:endCxn id="1106"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1120" name="Google Shape;1120;p51"/>
            <p:cNvCxnSpPr>
              <a:stCxn id="1106" idx="5"/>
              <a:endCxn id="1121"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1122" name="Google Shape;1122;p51"/>
            <p:cNvCxnSpPr>
              <a:stCxn id="1106" idx="5"/>
              <a:endCxn id="1123"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1124" name="Google Shape;1124;p51"/>
            <p:cNvCxnSpPr>
              <a:stCxn id="1106" idx="7"/>
              <a:endCxn id="1112"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1125" name="Google Shape;1125;p51"/>
            <p:cNvCxnSpPr>
              <a:endCxn id="1126"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1127" name="Google Shape;1127;p51"/>
            <p:cNvCxnSpPr>
              <a:endCxn id="1123"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1128" name="Google Shape;1128;p51"/>
            <p:cNvCxnSpPr>
              <a:endCxn id="1123"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1129" name="Google Shape;1129;p51"/>
            <p:cNvCxnSpPr>
              <a:stCxn id="1121" idx="5"/>
              <a:endCxn id="1130"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1131" name="Google Shape;1131;p51"/>
            <p:cNvCxnSpPr>
              <a:stCxn id="1092" idx="7"/>
              <a:endCxn id="1121"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1132" name="Google Shape;1132;p51"/>
            <p:cNvCxnSpPr>
              <a:stCxn id="1116" idx="6"/>
              <a:endCxn id="1121"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1133" name="Google Shape;1133;p51"/>
            <p:cNvCxnSpPr>
              <a:stCxn id="1092" idx="6"/>
              <a:endCxn id="1130"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1134" name="Google Shape;1134;p51"/>
            <p:cNvCxnSpPr>
              <a:endCxn id="1094"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1135" name="Google Shape;1135;p51"/>
            <p:cNvCxnSpPr>
              <a:stCxn id="1130" idx="7"/>
              <a:endCxn id="1136"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1137" name="Google Shape;1137;p51"/>
            <p:cNvCxnSpPr>
              <a:stCxn id="1121" idx="6"/>
              <a:endCxn id="1136"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1138" name="Google Shape;1138;p51"/>
            <p:cNvCxnSpPr>
              <a:stCxn id="1136" idx="0"/>
              <a:endCxn id="1139"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1140" name="Google Shape;1140;p51"/>
            <p:cNvCxnSpPr>
              <a:stCxn id="1123" idx="6"/>
              <a:endCxn id="1139"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1141" name="Google Shape;1141;p51"/>
            <p:cNvCxnSpPr>
              <a:stCxn id="1112" idx="6"/>
              <a:endCxn id="1142"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1143" name="Google Shape;1143;p51"/>
            <p:cNvCxnSpPr>
              <a:stCxn id="1126"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1144" name="Google Shape;1144;p51"/>
            <p:cNvCxnSpPr>
              <a:stCxn id="1142" idx="7"/>
              <a:endCxn id="1145"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1146" name="Google Shape;1146;p51"/>
            <p:cNvCxnSpPr>
              <a:stCxn id="1126" idx="6"/>
              <a:endCxn id="1145"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1147" name="Google Shape;1147;p51"/>
            <p:cNvCxnSpPr>
              <a:stCxn id="1126" idx="7"/>
              <a:endCxn id="1078"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1148" name="Google Shape;1148;p51"/>
            <p:cNvCxnSpPr>
              <a:stCxn id="1076" idx="5"/>
              <a:endCxn id="1126"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1149" name="Google Shape;1149;p51"/>
            <p:cNvCxnSpPr>
              <a:stCxn id="1078" idx="6"/>
              <a:endCxn id="1145"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1150" name="Google Shape;1150;p51"/>
            <p:cNvCxnSpPr>
              <a:stCxn id="1145" idx="0"/>
              <a:endCxn id="1080"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1151" name="Google Shape;1151;p51"/>
            <p:cNvCxnSpPr>
              <a:stCxn id="1080" idx="4"/>
              <a:endCxn id="1084"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1152" name="Google Shape;1152;p51"/>
            <p:cNvCxnSpPr>
              <a:stCxn id="1142" idx="6"/>
              <a:endCxn id="1153"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1154" name="Google Shape;1154;p51"/>
            <p:cNvCxnSpPr>
              <a:stCxn id="1139" idx="7"/>
              <a:endCxn id="1142"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1155" name="Google Shape;1155;p51"/>
            <p:cNvCxnSpPr>
              <a:stCxn id="1139" idx="6"/>
              <a:endCxn id="1153"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1156" name="Google Shape;1156;p51"/>
            <p:cNvCxnSpPr>
              <a:stCxn id="1136" idx="6"/>
              <a:endCxn id="1157"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1158" name="Google Shape;1158;p51"/>
            <p:cNvCxnSpPr>
              <a:stCxn id="1139" idx="5"/>
              <a:endCxn id="1157"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1159" name="Google Shape;1159;p51"/>
            <p:cNvCxnSpPr>
              <a:stCxn id="1157" idx="7"/>
              <a:endCxn id="1153"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1160" name="Google Shape;1160;p51"/>
            <p:cNvCxnSpPr>
              <a:stCxn id="1136" idx="5"/>
              <a:endCxn id="1096"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1161" name="Google Shape;1161;p51"/>
            <p:cNvCxnSpPr>
              <a:stCxn id="1096" idx="7"/>
              <a:endCxn id="1099"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1162" name="Google Shape;1162;p51"/>
            <p:cNvCxnSpPr>
              <a:stCxn id="1099" idx="7"/>
              <a:endCxn id="1087"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1163" name="Google Shape;1163;p51"/>
            <p:cNvCxnSpPr>
              <a:stCxn id="1157" idx="5"/>
              <a:endCxn id="1099"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1164" name="Google Shape;1164;p51"/>
            <p:cNvCxnSpPr>
              <a:stCxn id="1157"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1165" name="Google Shape;1165;p51"/>
            <p:cNvCxnSpPr>
              <a:stCxn id="1153" idx="5"/>
              <a:endCxn id="1087"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1166" name="Google Shape;1166;p51"/>
            <p:cNvCxnSpPr>
              <a:stCxn id="1153" idx="0"/>
              <a:endCxn id="1145"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1167" name="Google Shape;1167;p51"/>
            <p:cNvCxnSpPr>
              <a:stCxn id="1153" idx="7"/>
              <a:endCxn id="1084"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1168" name="Google Shape;1168;p51"/>
            <p:cNvCxnSpPr>
              <a:stCxn id="1153"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1169" name="Google Shape;1169;p51"/>
            <p:cNvCxnSpPr>
              <a:stCxn id="1099" idx="6"/>
              <a:endCxn id="1089"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1170" name="Google Shape;1170;p51"/>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51"/>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51"/>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51"/>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51"/>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51"/>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51"/>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51"/>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51"/>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51"/>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51"/>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51"/>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51"/>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51"/>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51"/>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51"/>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51"/>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51"/>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51"/>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51"/>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51"/>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51"/>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51"/>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51"/>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51"/>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51"/>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51"/>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51"/>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51"/>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51"/>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51"/>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51"/>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51"/>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51"/>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51"/>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51"/>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3" name="Google Shape;1173;p51"/>
          <p:cNvGrpSpPr/>
          <p:nvPr/>
        </p:nvGrpSpPr>
        <p:grpSpPr>
          <a:xfrm>
            <a:off x="3535902" y="948314"/>
            <a:ext cx="2222559" cy="1312114"/>
            <a:chOff x="1226413" y="3064150"/>
            <a:chExt cx="2371741" cy="1377258"/>
          </a:xfrm>
        </p:grpSpPr>
        <p:cxnSp>
          <p:nvCxnSpPr>
            <p:cNvPr id="1174" name="Google Shape;1174;p51"/>
            <p:cNvCxnSpPr>
              <a:stCxn id="1175"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1176" name="Google Shape;1176;p51"/>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1177" name="Google Shape;1177;p51"/>
            <p:cNvCxnSpPr>
              <a:stCxn id="1178" idx="6"/>
              <a:endCxn id="1179"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1180" name="Google Shape;1180;p51"/>
            <p:cNvCxnSpPr>
              <a:endCxn id="1179"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1181" name="Google Shape;1181;p51"/>
            <p:cNvCxnSpPr>
              <a:stCxn id="1175"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1182" name="Google Shape;1182;p51"/>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1183" name="Google Shape;1183;p51"/>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1184" name="Google Shape;1184;p51"/>
            <p:cNvCxnSpPr>
              <a:stCxn id="1185" idx="6"/>
              <a:endCxn id="1186"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1187" name="Google Shape;1187;p51"/>
            <p:cNvCxnSpPr>
              <a:stCxn id="1185" idx="5"/>
              <a:endCxn id="1188"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1189" name="Google Shape;1189;p51"/>
            <p:cNvCxnSpPr>
              <a:endCxn id="1188"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1190" name="Google Shape;1190;p51"/>
            <p:cNvCxnSpPr>
              <a:stCxn id="1186" idx="7"/>
              <a:endCxn id="1191"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1192" name="Google Shape;1192;p51"/>
            <p:cNvCxnSpPr>
              <a:stCxn id="1191" idx="6"/>
              <a:endCxn id="1193"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1194" name="Google Shape;1194;p51"/>
            <p:cNvCxnSpPr>
              <a:stCxn id="1193" idx="7"/>
              <a:endCxn id="1195"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1196" name="Google Shape;1196;p51"/>
            <p:cNvCxnSpPr>
              <a:stCxn id="1195"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1197" name="Google Shape;1197;p51"/>
            <p:cNvCxnSpPr>
              <a:stCxn id="1198" idx="4"/>
              <a:endCxn id="1199"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1200" name="Google Shape;1200;p51"/>
            <p:cNvCxnSpPr>
              <a:stCxn id="1199"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1201" name="Google Shape;1201;p51"/>
            <p:cNvCxnSpPr>
              <a:endCxn id="1202"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1203" name="Google Shape;1203;p51"/>
            <p:cNvCxnSpPr>
              <a:stCxn id="1202" idx="5"/>
              <a:endCxn id="1204"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1205" name="Google Shape;1205;p51"/>
            <p:cNvCxnSpPr>
              <a:stCxn id="1204"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1206" name="Google Shape;1206;p51"/>
            <p:cNvCxnSpPr>
              <a:endCxn id="1207"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1208" name="Google Shape;1208;p51"/>
            <p:cNvCxnSpPr>
              <a:endCxn id="1209"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1210" name="Google Shape;1210;p51"/>
            <p:cNvCxnSpPr>
              <a:stCxn id="1209" idx="7"/>
              <a:endCxn id="1211"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1212" name="Google Shape;1212;p51"/>
            <p:cNvCxnSpPr>
              <a:stCxn id="1211"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1213" name="Google Shape;1213;p51"/>
            <p:cNvCxnSpPr>
              <a:stCxn id="1214"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1215" name="Google Shape;1215;p51"/>
            <p:cNvCxnSpPr>
              <a:stCxn id="1216"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1217" name="Google Shape;1217;p51"/>
            <p:cNvCxnSpPr>
              <a:stCxn id="1218" idx="7"/>
              <a:endCxn id="1179"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1219" name="Google Shape;1219;p51"/>
            <p:cNvCxnSpPr>
              <a:stCxn id="1179" idx="7"/>
              <a:endCxn id="1188"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1220" name="Google Shape;1220;p51"/>
            <p:cNvCxnSpPr>
              <a:stCxn id="1179" idx="6"/>
              <a:endCxn id="1221"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1222" name="Google Shape;1222;p51"/>
            <p:cNvCxnSpPr>
              <a:stCxn id="1216"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1223" name="Google Shape;1223;p51"/>
            <p:cNvCxnSpPr>
              <a:stCxn id="1224" idx="7"/>
              <a:endCxn id="1221"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1225" name="Google Shape;1225;p51"/>
            <p:cNvCxnSpPr>
              <a:stCxn id="1188" idx="5"/>
              <a:endCxn id="1221"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1226" name="Google Shape;1226;p51"/>
            <p:cNvCxnSpPr>
              <a:stCxn id="1188" idx="5"/>
              <a:endCxn id="1227"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1228" name="Google Shape;1228;p51"/>
            <p:cNvCxnSpPr>
              <a:stCxn id="1188" idx="7"/>
              <a:endCxn id="1191"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1229" name="Google Shape;1229;p51"/>
            <p:cNvCxnSpPr>
              <a:stCxn id="1188"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1230" name="Google Shape;1230;p51"/>
            <p:cNvCxnSpPr>
              <a:stCxn id="1224" idx="6"/>
              <a:endCxn id="1231"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1232" name="Google Shape;1232;p51"/>
            <p:cNvCxnSpPr>
              <a:stCxn id="1224" idx="5"/>
              <a:endCxn id="1207"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1233" name="Google Shape;1233;p51"/>
            <p:cNvCxnSpPr>
              <a:stCxn id="1207" idx="0"/>
              <a:endCxn id="1231"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1234" name="Google Shape;1234;p51"/>
            <p:cNvCxnSpPr>
              <a:stCxn id="1231" idx="0"/>
              <a:endCxn id="1221"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1235" name="Google Shape;1235;p51"/>
            <p:cNvCxnSpPr>
              <a:stCxn id="1221" idx="5"/>
              <a:endCxn id="1236"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1237" name="Google Shape;1237;p51"/>
            <p:cNvCxnSpPr>
              <a:stCxn id="1221" idx="5"/>
              <a:endCxn id="1238"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1239" name="Google Shape;1239;p51"/>
            <p:cNvCxnSpPr>
              <a:stCxn id="1221" idx="7"/>
              <a:endCxn id="1227"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1240" name="Google Shape;1240;p51"/>
            <p:cNvCxnSpPr>
              <a:endCxn id="1241"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1242" name="Google Shape;1242;p51"/>
            <p:cNvCxnSpPr>
              <a:endCxn id="1238"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1243" name="Google Shape;1243;p51"/>
            <p:cNvCxnSpPr>
              <a:endCxn id="1238"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1244" name="Google Shape;1244;p51"/>
            <p:cNvCxnSpPr>
              <a:stCxn id="1236" idx="5"/>
              <a:endCxn id="1245"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1246" name="Google Shape;1246;p51"/>
            <p:cNvCxnSpPr>
              <a:stCxn id="1207" idx="7"/>
              <a:endCxn id="1236"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1247" name="Google Shape;1247;p51"/>
            <p:cNvCxnSpPr>
              <a:stCxn id="1231" idx="6"/>
              <a:endCxn id="1236"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1248" name="Google Shape;1248;p51"/>
            <p:cNvCxnSpPr>
              <a:stCxn id="1207" idx="6"/>
              <a:endCxn id="1245"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1249" name="Google Shape;1249;p51"/>
            <p:cNvCxnSpPr>
              <a:endCxn id="1209"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1250" name="Google Shape;1250;p51"/>
            <p:cNvCxnSpPr>
              <a:stCxn id="1245" idx="7"/>
              <a:endCxn id="1251"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1252" name="Google Shape;1252;p51"/>
            <p:cNvCxnSpPr>
              <a:stCxn id="1236" idx="6"/>
              <a:endCxn id="1251"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1253" name="Google Shape;1253;p51"/>
            <p:cNvCxnSpPr>
              <a:stCxn id="1251" idx="0"/>
              <a:endCxn id="1254"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1255" name="Google Shape;1255;p51"/>
            <p:cNvCxnSpPr>
              <a:stCxn id="1238" idx="6"/>
              <a:endCxn id="1254"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1256" name="Google Shape;1256;p51"/>
            <p:cNvCxnSpPr>
              <a:stCxn id="1227" idx="6"/>
              <a:endCxn id="1257"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1258" name="Google Shape;1258;p51"/>
            <p:cNvCxnSpPr>
              <a:stCxn id="1241"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1259" name="Google Shape;1259;p51"/>
            <p:cNvCxnSpPr>
              <a:stCxn id="1257" idx="7"/>
              <a:endCxn id="1260"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1261" name="Google Shape;1261;p51"/>
            <p:cNvCxnSpPr>
              <a:stCxn id="1241" idx="6"/>
              <a:endCxn id="1260"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1262" name="Google Shape;1262;p51"/>
            <p:cNvCxnSpPr>
              <a:stCxn id="1241" idx="7"/>
              <a:endCxn id="1193"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1263" name="Google Shape;1263;p51"/>
            <p:cNvCxnSpPr>
              <a:stCxn id="1191" idx="5"/>
              <a:endCxn id="1241"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1264" name="Google Shape;1264;p51"/>
            <p:cNvCxnSpPr>
              <a:stCxn id="1193" idx="6"/>
              <a:endCxn id="1260"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1265" name="Google Shape;1265;p51"/>
            <p:cNvCxnSpPr>
              <a:stCxn id="1260" idx="0"/>
              <a:endCxn id="1195"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1266" name="Google Shape;1266;p51"/>
            <p:cNvCxnSpPr>
              <a:stCxn id="1195" idx="4"/>
              <a:endCxn id="1199"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1267" name="Google Shape;1267;p51"/>
            <p:cNvCxnSpPr>
              <a:stCxn id="1257" idx="6"/>
              <a:endCxn id="1268"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1269" name="Google Shape;1269;p51"/>
            <p:cNvCxnSpPr>
              <a:stCxn id="1254" idx="7"/>
              <a:endCxn id="1257"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1270" name="Google Shape;1270;p51"/>
            <p:cNvCxnSpPr>
              <a:stCxn id="1254" idx="6"/>
              <a:endCxn id="1268"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1271" name="Google Shape;1271;p51"/>
            <p:cNvCxnSpPr>
              <a:stCxn id="1251" idx="6"/>
              <a:endCxn id="1272"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1273" name="Google Shape;1273;p51"/>
            <p:cNvCxnSpPr>
              <a:stCxn id="1254" idx="5"/>
              <a:endCxn id="1272"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1274" name="Google Shape;1274;p51"/>
            <p:cNvCxnSpPr>
              <a:stCxn id="1272" idx="7"/>
              <a:endCxn id="1268"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1275" name="Google Shape;1275;p51"/>
            <p:cNvCxnSpPr>
              <a:stCxn id="1251" idx="5"/>
              <a:endCxn id="1211"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1276" name="Google Shape;1276;p51"/>
            <p:cNvCxnSpPr>
              <a:stCxn id="1211" idx="7"/>
              <a:endCxn id="1214"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1277" name="Google Shape;1277;p51"/>
            <p:cNvCxnSpPr>
              <a:stCxn id="1214" idx="7"/>
              <a:endCxn id="1202"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1278" name="Google Shape;1278;p51"/>
            <p:cNvCxnSpPr>
              <a:stCxn id="1272" idx="5"/>
              <a:endCxn id="1214"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1279" name="Google Shape;1279;p51"/>
            <p:cNvCxnSpPr>
              <a:stCxn id="1272"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1280" name="Google Shape;1280;p51"/>
            <p:cNvCxnSpPr>
              <a:stCxn id="1268" idx="5"/>
              <a:endCxn id="1202"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1281" name="Google Shape;1281;p51"/>
            <p:cNvCxnSpPr>
              <a:stCxn id="1268" idx="0"/>
              <a:endCxn id="1260"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1282" name="Google Shape;1282;p51"/>
            <p:cNvCxnSpPr>
              <a:stCxn id="1268" idx="7"/>
              <a:endCxn id="1199"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1283" name="Google Shape;1283;p51"/>
            <p:cNvCxnSpPr>
              <a:stCxn id="1268"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1284" name="Google Shape;1284;p51"/>
            <p:cNvCxnSpPr>
              <a:stCxn id="1214" idx="6"/>
              <a:endCxn id="1204"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1285" name="Google Shape;1285;p51"/>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51"/>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51"/>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51"/>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51"/>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51"/>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51"/>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51"/>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51"/>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51"/>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51"/>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51"/>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51"/>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51"/>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51"/>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51"/>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51"/>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51"/>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51"/>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51"/>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51"/>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51"/>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51"/>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51"/>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51"/>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51"/>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51"/>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51"/>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51"/>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51"/>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51"/>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51"/>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51"/>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51"/>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51"/>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51"/>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8" name="Google Shape;1288;p51"/>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Starting Train Cards</a:t>
            </a:r>
            <a:endParaRPr/>
          </a:p>
        </p:txBody>
      </p:sp>
      <p:sp>
        <p:nvSpPr>
          <p:cNvPr id="1289" name="Google Shape;1289;p51"/>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Train cards begin in the player’s hand as they do in regular app play. </a:t>
            </a:r>
            <a:br>
              <a:rPr b="0" i="0" lang="en-GB" sz="1100" u="none" cap="none" strike="noStrike">
                <a:solidFill>
                  <a:schemeClr val="dk1"/>
                </a:solidFill>
                <a:latin typeface="Poppins"/>
                <a:ea typeface="Poppins"/>
                <a:cs typeface="Poppins"/>
                <a:sym typeface="Poppins"/>
              </a:rPr>
            </a:br>
            <a:br>
              <a:rPr b="0" i="0" lang="en-GB" sz="1100" u="none" cap="none" strike="noStrike">
                <a:solidFill>
                  <a:schemeClr val="dk1"/>
                </a:solidFill>
                <a:latin typeface="Poppins"/>
                <a:ea typeface="Poppins"/>
                <a:cs typeface="Poppins"/>
                <a:sym typeface="Poppins"/>
              </a:rPr>
            </a:br>
            <a:r>
              <a:rPr b="0" i="0" lang="en-GB" sz="1100" u="none" cap="none" strike="noStrike">
                <a:solidFill>
                  <a:schemeClr val="dk1"/>
                </a:solidFill>
                <a:latin typeface="Poppins"/>
                <a:ea typeface="Poppins"/>
                <a:cs typeface="Poppins"/>
                <a:sym typeface="Poppins"/>
              </a:rPr>
              <a:t>No hand cards are displayed on the TV.</a:t>
            </a:r>
            <a:endParaRPr b="0" i="0" sz="1100" u="none" cap="none" strike="noStrike">
              <a:solidFill>
                <a:schemeClr val="dk1"/>
              </a:solidFill>
              <a:latin typeface="Poppins"/>
              <a:ea typeface="Poppins"/>
              <a:cs typeface="Poppins"/>
              <a:sym typeface="Poppins"/>
            </a:endParaRPr>
          </a:p>
        </p:txBody>
      </p:sp>
      <p:sp>
        <p:nvSpPr>
          <p:cNvPr id="1290" name="Google Shape;1290;p51"/>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291" name="Google Shape;1291;p51"/>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292" name="Google Shape;1292;p51"/>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293" name="Google Shape;1293;p51"/>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294" name="Google Shape;1294;p51"/>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295" name="Google Shape;1295;p51"/>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1296" name="Google Shape;1296;p51"/>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1297" name="Google Shape;1297;p51"/>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1298" name="Google Shape;1298;p51"/>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1299" name="Google Shape;1299;p51"/>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1300" name="Google Shape;1300;p51"/>
          <p:cNvSpPr txBox="1"/>
          <p:nvPr/>
        </p:nvSpPr>
        <p:spPr>
          <a:xfrm>
            <a:off x="3822264"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301" name="Google Shape;1301;p51"/>
          <p:cNvSpPr txBox="1"/>
          <p:nvPr/>
        </p:nvSpPr>
        <p:spPr>
          <a:xfrm>
            <a:off x="3822264"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302" name="Google Shape;1302;p51"/>
          <p:cNvSpPr txBox="1"/>
          <p:nvPr/>
        </p:nvSpPr>
        <p:spPr>
          <a:xfrm>
            <a:off x="3822264"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303" name="Google Shape;1303;p51"/>
          <p:cNvSpPr txBox="1"/>
          <p:nvPr/>
        </p:nvSpPr>
        <p:spPr>
          <a:xfrm>
            <a:off x="3822264"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304" name="Google Shape;1304;p51"/>
          <p:cNvSpPr txBox="1"/>
          <p:nvPr/>
        </p:nvSpPr>
        <p:spPr>
          <a:xfrm>
            <a:off x="3822264"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305" name="Google Shape;1305;p51"/>
          <p:cNvSpPr txBox="1"/>
          <p:nvPr/>
        </p:nvSpPr>
        <p:spPr>
          <a:xfrm>
            <a:off x="3822264"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1306" name="Google Shape;1306;p51"/>
          <p:cNvSpPr txBox="1"/>
          <p:nvPr/>
        </p:nvSpPr>
        <p:spPr>
          <a:xfrm>
            <a:off x="8286739"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307" name="Google Shape;1307;p51"/>
          <p:cNvSpPr txBox="1"/>
          <p:nvPr/>
        </p:nvSpPr>
        <p:spPr>
          <a:xfrm>
            <a:off x="8286739"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308" name="Google Shape;1308;p51"/>
          <p:cNvSpPr txBox="1"/>
          <p:nvPr/>
        </p:nvSpPr>
        <p:spPr>
          <a:xfrm>
            <a:off x="8286739"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309" name="Google Shape;1309;p51"/>
          <p:cNvSpPr txBox="1"/>
          <p:nvPr/>
        </p:nvSpPr>
        <p:spPr>
          <a:xfrm>
            <a:off x="8286739"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310" name="Google Shape;1310;p51"/>
          <p:cNvSpPr txBox="1"/>
          <p:nvPr/>
        </p:nvSpPr>
        <p:spPr>
          <a:xfrm>
            <a:off x="8286739"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311" name="Google Shape;1311;p51"/>
          <p:cNvSpPr txBox="1"/>
          <p:nvPr/>
        </p:nvSpPr>
        <p:spPr>
          <a:xfrm>
            <a:off x="8286739"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1312" name="Google Shape;1312;p51"/>
          <p:cNvSpPr txBox="1"/>
          <p:nvPr/>
        </p:nvSpPr>
        <p:spPr>
          <a:xfrm>
            <a:off x="3822275"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1313" name="Google Shape;1313;p51"/>
          <p:cNvSpPr txBox="1"/>
          <p:nvPr/>
        </p:nvSpPr>
        <p:spPr>
          <a:xfrm>
            <a:off x="8286750"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1314" name="Google Shape;1314;p51"/>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1315" name="Google Shape;1315;p51"/>
          <p:cNvGrpSpPr/>
          <p:nvPr/>
        </p:nvGrpSpPr>
        <p:grpSpPr>
          <a:xfrm>
            <a:off x="4836332" y="2726727"/>
            <a:ext cx="284064" cy="284064"/>
            <a:chOff x="7196048" y="1207475"/>
            <a:chExt cx="891599" cy="891599"/>
          </a:xfrm>
        </p:grpSpPr>
        <p:sp>
          <p:nvSpPr>
            <p:cNvPr id="1316" name="Google Shape;1316;p51"/>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51"/>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51"/>
            <p:cNvSpPr/>
            <p:nvPr/>
          </p:nvSpPr>
          <p:spPr>
            <a:xfrm>
              <a:off x="7471882" y="1490942"/>
              <a:ext cx="339900" cy="3399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9" name="Google Shape;1319;p51"/>
          <p:cNvGrpSpPr/>
          <p:nvPr/>
        </p:nvGrpSpPr>
        <p:grpSpPr>
          <a:xfrm>
            <a:off x="393010" y="2726737"/>
            <a:ext cx="284064" cy="284064"/>
            <a:chOff x="7196048" y="1207475"/>
            <a:chExt cx="891599" cy="891599"/>
          </a:xfrm>
        </p:grpSpPr>
        <p:sp>
          <p:nvSpPr>
            <p:cNvPr id="1320" name="Google Shape;1320;p51"/>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51"/>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51"/>
            <p:cNvSpPr/>
            <p:nvPr/>
          </p:nvSpPr>
          <p:spPr>
            <a:xfrm>
              <a:off x="7471882" y="1490942"/>
              <a:ext cx="339900" cy="339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3" name="Google Shape;1323;p51"/>
          <p:cNvGrpSpPr/>
          <p:nvPr/>
        </p:nvGrpSpPr>
        <p:grpSpPr>
          <a:xfrm>
            <a:off x="2869392" y="672711"/>
            <a:ext cx="216480" cy="201858"/>
            <a:chOff x="7196048" y="1207475"/>
            <a:chExt cx="891599" cy="891599"/>
          </a:xfrm>
        </p:grpSpPr>
        <p:sp>
          <p:nvSpPr>
            <p:cNvPr id="1324" name="Google Shape;1324;p51"/>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51"/>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51"/>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7" name="Google Shape;1327;p51"/>
          <p:cNvSpPr txBox="1"/>
          <p:nvPr/>
        </p:nvSpPr>
        <p:spPr>
          <a:xfrm>
            <a:off x="393002" y="4518175"/>
            <a:ext cx="692100" cy="382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1328" name="Google Shape;1328;p51"/>
          <p:cNvSpPr txBox="1"/>
          <p:nvPr/>
        </p:nvSpPr>
        <p:spPr>
          <a:xfrm>
            <a:off x="4870902" y="4518175"/>
            <a:ext cx="692100" cy="382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1329" name="Google Shape;1329;p51"/>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sp>
        <p:nvSpPr>
          <p:cNvPr id="1330" name="Google Shape;1330;p51"/>
          <p:cNvSpPr txBox="1"/>
          <p:nvPr/>
        </p:nvSpPr>
        <p:spPr>
          <a:xfrm>
            <a:off x="421200" y="3029025"/>
            <a:ext cx="6039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1331" name="Google Shape;1331;p51"/>
          <p:cNvSpPr txBox="1"/>
          <p:nvPr/>
        </p:nvSpPr>
        <p:spPr>
          <a:xfrm>
            <a:off x="421200" y="3367633"/>
            <a:ext cx="6039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1332" name="Google Shape;1332;p51"/>
          <p:cNvSpPr txBox="1"/>
          <p:nvPr/>
        </p:nvSpPr>
        <p:spPr>
          <a:xfrm>
            <a:off x="421200" y="4044850"/>
            <a:ext cx="6039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1333" name="Google Shape;1333;p51"/>
          <p:cNvSpPr txBox="1"/>
          <p:nvPr/>
        </p:nvSpPr>
        <p:spPr>
          <a:xfrm>
            <a:off x="421200" y="3706242"/>
            <a:ext cx="6039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1334" name="Google Shape;1334;p51"/>
          <p:cNvSpPr txBox="1"/>
          <p:nvPr/>
        </p:nvSpPr>
        <p:spPr>
          <a:xfrm>
            <a:off x="4870890" y="3029025"/>
            <a:ext cx="6039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1335" name="Google Shape;1335;p51"/>
          <p:cNvSpPr txBox="1"/>
          <p:nvPr/>
        </p:nvSpPr>
        <p:spPr>
          <a:xfrm>
            <a:off x="4870890" y="3367633"/>
            <a:ext cx="6039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1336" name="Google Shape;1336;p51"/>
          <p:cNvSpPr txBox="1"/>
          <p:nvPr/>
        </p:nvSpPr>
        <p:spPr>
          <a:xfrm>
            <a:off x="4870890" y="4044850"/>
            <a:ext cx="6039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1337" name="Google Shape;1337;p51"/>
          <p:cNvSpPr txBox="1"/>
          <p:nvPr/>
        </p:nvSpPr>
        <p:spPr>
          <a:xfrm>
            <a:off x="4870890" y="3706242"/>
            <a:ext cx="6039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1338" name="Google Shape;1338;p51"/>
          <p:cNvSpPr txBox="1"/>
          <p:nvPr/>
        </p:nvSpPr>
        <p:spPr>
          <a:xfrm rot="1545731">
            <a:off x="7770640" y="4513804"/>
            <a:ext cx="373415" cy="26681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cxnSp>
        <p:nvCxnSpPr>
          <p:cNvPr id="1339" name="Google Shape;1339;p51"/>
          <p:cNvCxnSpPr>
            <a:endCxn id="1338" idx="3"/>
          </p:cNvCxnSpPr>
          <p:nvPr/>
        </p:nvCxnSpPr>
        <p:spPr>
          <a:xfrm rot="10800000">
            <a:off x="8125497" y="4728363"/>
            <a:ext cx="161400" cy="29100"/>
          </a:xfrm>
          <a:prstGeom prst="straightConnector1">
            <a:avLst/>
          </a:prstGeom>
          <a:noFill/>
          <a:ln cap="flat" cmpd="sng" w="9525">
            <a:solidFill>
              <a:srgbClr val="00FFFF"/>
            </a:solidFill>
            <a:prstDash val="solid"/>
            <a:round/>
            <a:headEnd len="sm" w="sm" type="none"/>
            <a:tailEnd len="med" w="med" type="triangle"/>
          </a:ln>
        </p:spPr>
      </p:cxnSp>
      <p:cxnSp>
        <p:nvCxnSpPr>
          <p:cNvPr id="1340" name="Google Shape;1340;p51"/>
          <p:cNvCxnSpPr>
            <a:stCxn id="1338" idx="1"/>
          </p:cNvCxnSpPr>
          <p:nvPr/>
        </p:nvCxnSpPr>
        <p:spPr>
          <a:xfrm flipH="1">
            <a:off x="7172698" y="4566064"/>
            <a:ext cx="616500" cy="183000"/>
          </a:xfrm>
          <a:prstGeom prst="straightConnector1">
            <a:avLst/>
          </a:prstGeom>
          <a:noFill/>
          <a:ln cap="flat" cmpd="sng" w="9525">
            <a:solidFill>
              <a:srgbClr val="00FFFF"/>
            </a:solidFill>
            <a:prstDash val="solid"/>
            <a:round/>
            <a:headEnd len="sm" w="sm" type="none"/>
            <a:tailEnd len="med" w="med" type="triangle"/>
          </a:ln>
        </p:spPr>
      </p:cxnSp>
      <p:sp>
        <p:nvSpPr>
          <p:cNvPr id="1341" name="Google Shape;1341;p51"/>
          <p:cNvSpPr/>
          <p:nvPr/>
        </p:nvSpPr>
        <p:spPr>
          <a:xfrm>
            <a:off x="4856200" y="2726750"/>
            <a:ext cx="3887700" cy="2163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42" name="Google Shape;1342;p51"/>
          <p:cNvGrpSpPr/>
          <p:nvPr/>
        </p:nvGrpSpPr>
        <p:grpSpPr>
          <a:xfrm>
            <a:off x="1141525" y="4518175"/>
            <a:ext cx="1983900" cy="678325"/>
            <a:chOff x="1141525" y="4518175"/>
            <a:chExt cx="1983900" cy="678325"/>
          </a:xfrm>
        </p:grpSpPr>
        <p:sp>
          <p:nvSpPr>
            <p:cNvPr id="1343" name="Google Shape;1343;p51"/>
            <p:cNvSpPr txBox="1"/>
            <p:nvPr/>
          </p:nvSpPr>
          <p:spPr>
            <a:xfrm rot="-423884">
              <a:off x="135357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344" name="Google Shape;1344;p51"/>
            <p:cNvSpPr txBox="1"/>
            <p:nvPr/>
          </p:nvSpPr>
          <p:spPr>
            <a:xfrm rot="-303743">
              <a:off x="156718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345" name="Google Shape;1345;p51"/>
            <p:cNvSpPr txBox="1"/>
            <p:nvPr/>
          </p:nvSpPr>
          <p:spPr>
            <a:xfrm rot="-291871">
              <a:off x="178854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346" name="Google Shape;1346;p51"/>
            <p:cNvSpPr txBox="1"/>
            <p:nvPr/>
          </p:nvSpPr>
          <p:spPr>
            <a:xfrm>
              <a:off x="200805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347" name="Google Shape;1347;p51"/>
            <p:cNvSpPr txBox="1"/>
            <p:nvPr/>
          </p:nvSpPr>
          <p:spPr>
            <a:xfrm rot="329874">
              <a:off x="221870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348" name="Google Shape;1348;p51"/>
            <p:cNvSpPr txBox="1"/>
            <p:nvPr/>
          </p:nvSpPr>
          <p:spPr>
            <a:xfrm rot="329874">
              <a:off x="245057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349" name="Google Shape;1349;p51"/>
            <p:cNvSpPr txBox="1"/>
            <p:nvPr/>
          </p:nvSpPr>
          <p:spPr>
            <a:xfrm rot="297679">
              <a:off x="259918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350" name="Google Shape;1350;p51"/>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grpSp>
        <p:nvGrpSpPr>
          <p:cNvPr id="1355" name="Google Shape;1355;p52"/>
          <p:cNvGrpSpPr/>
          <p:nvPr/>
        </p:nvGrpSpPr>
        <p:grpSpPr>
          <a:xfrm>
            <a:off x="1226413" y="3064150"/>
            <a:ext cx="2371741" cy="1377258"/>
            <a:chOff x="1226413" y="3064150"/>
            <a:chExt cx="2371741" cy="1377258"/>
          </a:xfrm>
        </p:grpSpPr>
        <p:cxnSp>
          <p:nvCxnSpPr>
            <p:cNvPr id="1356" name="Google Shape;1356;p52"/>
            <p:cNvCxnSpPr>
              <a:stCxn id="1357"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1358" name="Google Shape;1358;p52"/>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1359" name="Google Shape;1359;p52"/>
            <p:cNvCxnSpPr>
              <a:stCxn id="1360" idx="6"/>
              <a:endCxn id="1361"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1362" name="Google Shape;1362;p52"/>
            <p:cNvCxnSpPr>
              <a:endCxn id="1361"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1363" name="Google Shape;1363;p52"/>
            <p:cNvCxnSpPr>
              <a:stCxn id="1357"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1364" name="Google Shape;1364;p52"/>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1365" name="Google Shape;1365;p52"/>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1366" name="Google Shape;1366;p52"/>
            <p:cNvCxnSpPr>
              <a:stCxn id="1367" idx="6"/>
              <a:endCxn id="1368"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1369" name="Google Shape;1369;p52"/>
            <p:cNvCxnSpPr>
              <a:stCxn id="1367" idx="5"/>
              <a:endCxn id="1370"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1371" name="Google Shape;1371;p52"/>
            <p:cNvCxnSpPr>
              <a:endCxn id="1370"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1372" name="Google Shape;1372;p52"/>
            <p:cNvCxnSpPr>
              <a:stCxn id="1368" idx="7"/>
              <a:endCxn id="1373"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1374" name="Google Shape;1374;p52"/>
            <p:cNvCxnSpPr>
              <a:stCxn id="1373" idx="6"/>
              <a:endCxn id="1375"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1376" name="Google Shape;1376;p52"/>
            <p:cNvCxnSpPr>
              <a:stCxn id="1375" idx="7"/>
              <a:endCxn id="1377"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1378" name="Google Shape;1378;p52"/>
            <p:cNvCxnSpPr>
              <a:stCxn id="1377"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1379" name="Google Shape;1379;p52"/>
            <p:cNvCxnSpPr>
              <a:stCxn id="1380" idx="4"/>
              <a:endCxn id="1381"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1382" name="Google Shape;1382;p52"/>
            <p:cNvCxnSpPr>
              <a:stCxn id="1381"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1383" name="Google Shape;1383;p52"/>
            <p:cNvCxnSpPr>
              <a:endCxn id="1384"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1385" name="Google Shape;1385;p52"/>
            <p:cNvCxnSpPr>
              <a:stCxn id="1384" idx="5"/>
              <a:endCxn id="1386"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1387" name="Google Shape;1387;p52"/>
            <p:cNvCxnSpPr>
              <a:stCxn id="1386"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1388" name="Google Shape;1388;p52"/>
            <p:cNvCxnSpPr>
              <a:endCxn id="1389"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1390" name="Google Shape;1390;p52"/>
            <p:cNvCxnSpPr>
              <a:endCxn id="1391"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1392" name="Google Shape;1392;p52"/>
            <p:cNvCxnSpPr>
              <a:stCxn id="1391" idx="7"/>
              <a:endCxn id="1393"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1394" name="Google Shape;1394;p52"/>
            <p:cNvCxnSpPr>
              <a:stCxn id="1393"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1395" name="Google Shape;1395;p52"/>
            <p:cNvCxnSpPr>
              <a:stCxn id="1396"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1397" name="Google Shape;1397;p52"/>
            <p:cNvCxnSpPr>
              <a:stCxn id="1398"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1399" name="Google Shape;1399;p52"/>
            <p:cNvCxnSpPr>
              <a:stCxn id="1400" idx="7"/>
              <a:endCxn id="1361"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1401" name="Google Shape;1401;p52"/>
            <p:cNvCxnSpPr>
              <a:stCxn id="1361" idx="7"/>
              <a:endCxn id="1370"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1402" name="Google Shape;1402;p52"/>
            <p:cNvCxnSpPr>
              <a:stCxn id="1361" idx="6"/>
              <a:endCxn id="1403"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1404" name="Google Shape;1404;p52"/>
            <p:cNvCxnSpPr>
              <a:stCxn id="1398"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1405" name="Google Shape;1405;p52"/>
            <p:cNvCxnSpPr>
              <a:stCxn id="1406" idx="7"/>
              <a:endCxn id="1403"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1407" name="Google Shape;1407;p52"/>
            <p:cNvCxnSpPr>
              <a:stCxn id="1370" idx="5"/>
              <a:endCxn id="1403"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1408" name="Google Shape;1408;p52"/>
            <p:cNvCxnSpPr>
              <a:stCxn id="1370" idx="5"/>
              <a:endCxn id="1409"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1410" name="Google Shape;1410;p52"/>
            <p:cNvCxnSpPr>
              <a:stCxn id="1370" idx="7"/>
              <a:endCxn id="1373"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1411" name="Google Shape;1411;p52"/>
            <p:cNvCxnSpPr>
              <a:stCxn id="1370"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1412" name="Google Shape;1412;p52"/>
            <p:cNvCxnSpPr>
              <a:stCxn id="1406" idx="6"/>
              <a:endCxn id="1413"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1414" name="Google Shape;1414;p52"/>
            <p:cNvCxnSpPr>
              <a:stCxn id="1406" idx="5"/>
              <a:endCxn id="1389"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1415" name="Google Shape;1415;p52"/>
            <p:cNvCxnSpPr>
              <a:stCxn id="1389" idx="0"/>
              <a:endCxn id="1413"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1416" name="Google Shape;1416;p52"/>
            <p:cNvCxnSpPr>
              <a:stCxn id="1413" idx="0"/>
              <a:endCxn id="1403"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1417" name="Google Shape;1417;p52"/>
            <p:cNvCxnSpPr>
              <a:stCxn id="1403" idx="5"/>
              <a:endCxn id="1418"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1419" name="Google Shape;1419;p52"/>
            <p:cNvCxnSpPr>
              <a:stCxn id="1403" idx="5"/>
              <a:endCxn id="1420"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1421" name="Google Shape;1421;p52"/>
            <p:cNvCxnSpPr>
              <a:stCxn id="1403" idx="7"/>
              <a:endCxn id="1409"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1422" name="Google Shape;1422;p52"/>
            <p:cNvCxnSpPr>
              <a:endCxn id="1423"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1424" name="Google Shape;1424;p52"/>
            <p:cNvCxnSpPr>
              <a:endCxn id="1420"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1425" name="Google Shape;1425;p52"/>
            <p:cNvCxnSpPr>
              <a:endCxn id="1420"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1426" name="Google Shape;1426;p52"/>
            <p:cNvCxnSpPr>
              <a:stCxn id="1418" idx="5"/>
              <a:endCxn id="1427"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1428" name="Google Shape;1428;p52"/>
            <p:cNvCxnSpPr>
              <a:stCxn id="1389" idx="7"/>
              <a:endCxn id="1418"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1429" name="Google Shape;1429;p52"/>
            <p:cNvCxnSpPr>
              <a:stCxn id="1413" idx="6"/>
              <a:endCxn id="1418"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1430" name="Google Shape;1430;p52"/>
            <p:cNvCxnSpPr>
              <a:stCxn id="1389" idx="6"/>
              <a:endCxn id="1427"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1431" name="Google Shape;1431;p52"/>
            <p:cNvCxnSpPr>
              <a:endCxn id="1391"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1432" name="Google Shape;1432;p52"/>
            <p:cNvCxnSpPr>
              <a:stCxn id="1427" idx="7"/>
              <a:endCxn id="1433"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1434" name="Google Shape;1434;p52"/>
            <p:cNvCxnSpPr>
              <a:stCxn id="1418" idx="6"/>
              <a:endCxn id="1433"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1435" name="Google Shape;1435;p52"/>
            <p:cNvCxnSpPr>
              <a:stCxn id="1433" idx="0"/>
              <a:endCxn id="1436"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1437" name="Google Shape;1437;p52"/>
            <p:cNvCxnSpPr>
              <a:stCxn id="1420" idx="6"/>
              <a:endCxn id="1436"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1438" name="Google Shape;1438;p52"/>
            <p:cNvCxnSpPr>
              <a:stCxn id="1409" idx="6"/>
              <a:endCxn id="1439"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1440" name="Google Shape;1440;p52"/>
            <p:cNvCxnSpPr>
              <a:stCxn id="1423"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1441" name="Google Shape;1441;p52"/>
            <p:cNvCxnSpPr>
              <a:stCxn id="1439" idx="7"/>
              <a:endCxn id="1442"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1443" name="Google Shape;1443;p52"/>
            <p:cNvCxnSpPr>
              <a:stCxn id="1423" idx="6"/>
              <a:endCxn id="1442"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1444" name="Google Shape;1444;p52"/>
            <p:cNvCxnSpPr>
              <a:stCxn id="1423" idx="7"/>
              <a:endCxn id="1375"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1445" name="Google Shape;1445;p52"/>
            <p:cNvCxnSpPr>
              <a:stCxn id="1373" idx="5"/>
              <a:endCxn id="1423"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1446" name="Google Shape;1446;p52"/>
            <p:cNvCxnSpPr>
              <a:stCxn id="1375" idx="6"/>
              <a:endCxn id="1442"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1447" name="Google Shape;1447;p52"/>
            <p:cNvCxnSpPr>
              <a:stCxn id="1442" idx="0"/>
              <a:endCxn id="1377"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1448" name="Google Shape;1448;p52"/>
            <p:cNvCxnSpPr>
              <a:stCxn id="1377" idx="4"/>
              <a:endCxn id="1381"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1449" name="Google Shape;1449;p52"/>
            <p:cNvCxnSpPr>
              <a:stCxn id="1439" idx="6"/>
              <a:endCxn id="1450"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1451" name="Google Shape;1451;p52"/>
            <p:cNvCxnSpPr>
              <a:stCxn id="1436" idx="7"/>
              <a:endCxn id="1439"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1452" name="Google Shape;1452;p52"/>
            <p:cNvCxnSpPr>
              <a:stCxn id="1436" idx="6"/>
              <a:endCxn id="1450"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1453" name="Google Shape;1453;p52"/>
            <p:cNvCxnSpPr>
              <a:stCxn id="1433" idx="6"/>
              <a:endCxn id="1454"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1455" name="Google Shape;1455;p52"/>
            <p:cNvCxnSpPr>
              <a:stCxn id="1436" idx="5"/>
              <a:endCxn id="1454"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1456" name="Google Shape;1456;p52"/>
            <p:cNvCxnSpPr>
              <a:stCxn id="1454" idx="7"/>
              <a:endCxn id="1450"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1457" name="Google Shape;1457;p52"/>
            <p:cNvCxnSpPr>
              <a:stCxn id="1433" idx="5"/>
              <a:endCxn id="1393"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1458" name="Google Shape;1458;p52"/>
            <p:cNvCxnSpPr>
              <a:stCxn id="1393" idx="7"/>
              <a:endCxn id="1396"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1459" name="Google Shape;1459;p52"/>
            <p:cNvCxnSpPr>
              <a:stCxn id="1396" idx="7"/>
              <a:endCxn id="1384"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1460" name="Google Shape;1460;p52"/>
            <p:cNvCxnSpPr>
              <a:stCxn id="1454" idx="5"/>
              <a:endCxn id="1396"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1461" name="Google Shape;1461;p52"/>
            <p:cNvCxnSpPr>
              <a:stCxn id="1454"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1462" name="Google Shape;1462;p52"/>
            <p:cNvCxnSpPr>
              <a:stCxn id="1450" idx="5"/>
              <a:endCxn id="1384"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1463" name="Google Shape;1463;p52"/>
            <p:cNvCxnSpPr>
              <a:stCxn id="1450" idx="0"/>
              <a:endCxn id="1442"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1464" name="Google Shape;1464;p52"/>
            <p:cNvCxnSpPr>
              <a:stCxn id="1450" idx="7"/>
              <a:endCxn id="1381"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1465" name="Google Shape;1465;p52"/>
            <p:cNvCxnSpPr>
              <a:stCxn id="1450"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1466" name="Google Shape;1466;p52"/>
            <p:cNvCxnSpPr>
              <a:stCxn id="1396" idx="6"/>
              <a:endCxn id="1386"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1467" name="Google Shape;1467;p52"/>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52"/>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52"/>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52"/>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52"/>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52"/>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52"/>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52"/>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52"/>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52"/>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52"/>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52"/>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52"/>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52"/>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52"/>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52"/>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52"/>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52"/>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52"/>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52"/>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52"/>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52"/>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52"/>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52"/>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52"/>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52"/>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52"/>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52"/>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52"/>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52"/>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52"/>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52"/>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52"/>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52"/>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52"/>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52"/>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0" name="Google Shape;1470;p52"/>
          <p:cNvGrpSpPr/>
          <p:nvPr/>
        </p:nvGrpSpPr>
        <p:grpSpPr>
          <a:xfrm>
            <a:off x="3535902" y="948314"/>
            <a:ext cx="2222559" cy="1312114"/>
            <a:chOff x="1226413" y="3064150"/>
            <a:chExt cx="2371741" cy="1377258"/>
          </a:xfrm>
        </p:grpSpPr>
        <p:cxnSp>
          <p:nvCxnSpPr>
            <p:cNvPr id="1471" name="Google Shape;1471;p52"/>
            <p:cNvCxnSpPr>
              <a:stCxn id="1472"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1473" name="Google Shape;1473;p52"/>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1474" name="Google Shape;1474;p52"/>
            <p:cNvCxnSpPr>
              <a:stCxn id="1475" idx="6"/>
              <a:endCxn id="1476"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1477" name="Google Shape;1477;p52"/>
            <p:cNvCxnSpPr>
              <a:endCxn id="1476"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1478" name="Google Shape;1478;p52"/>
            <p:cNvCxnSpPr>
              <a:stCxn id="1472"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1479" name="Google Shape;1479;p52"/>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1480" name="Google Shape;1480;p52"/>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1481" name="Google Shape;1481;p52"/>
            <p:cNvCxnSpPr>
              <a:stCxn id="1482" idx="6"/>
              <a:endCxn id="1483"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1484" name="Google Shape;1484;p52"/>
            <p:cNvCxnSpPr>
              <a:stCxn id="1482" idx="5"/>
              <a:endCxn id="1485"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1486" name="Google Shape;1486;p52"/>
            <p:cNvCxnSpPr>
              <a:endCxn id="1485"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1487" name="Google Shape;1487;p52"/>
            <p:cNvCxnSpPr>
              <a:stCxn id="1483" idx="7"/>
              <a:endCxn id="1488"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1489" name="Google Shape;1489;p52"/>
            <p:cNvCxnSpPr>
              <a:stCxn id="1488" idx="6"/>
              <a:endCxn id="1490"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1491" name="Google Shape;1491;p52"/>
            <p:cNvCxnSpPr>
              <a:stCxn id="1490" idx="7"/>
              <a:endCxn id="1492"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1493" name="Google Shape;1493;p52"/>
            <p:cNvCxnSpPr>
              <a:stCxn id="1492"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1494" name="Google Shape;1494;p52"/>
            <p:cNvCxnSpPr>
              <a:stCxn id="1495" idx="4"/>
              <a:endCxn id="1496"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1497" name="Google Shape;1497;p52"/>
            <p:cNvCxnSpPr>
              <a:stCxn id="1496"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1498" name="Google Shape;1498;p52"/>
            <p:cNvCxnSpPr>
              <a:endCxn id="1499"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1500" name="Google Shape;1500;p52"/>
            <p:cNvCxnSpPr>
              <a:stCxn id="1499" idx="5"/>
              <a:endCxn id="1501"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1502" name="Google Shape;1502;p52"/>
            <p:cNvCxnSpPr>
              <a:stCxn id="1501"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1503" name="Google Shape;1503;p52"/>
            <p:cNvCxnSpPr>
              <a:endCxn id="1504"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1505" name="Google Shape;1505;p52"/>
            <p:cNvCxnSpPr>
              <a:endCxn id="1506"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1507" name="Google Shape;1507;p52"/>
            <p:cNvCxnSpPr>
              <a:stCxn id="1506" idx="7"/>
              <a:endCxn id="1508"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1509" name="Google Shape;1509;p52"/>
            <p:cNvCxnSpPr>
              <a:stCxn id="1508"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1510" name="Google Shape;1510;p52"/>
            <p:cNvCxnSpPr>
              <a:stCxn id="1511"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1512" name="Google Shape;1512;p52"/>
            <p:cNvCxnSpPr>
              <a:stCxn id="1513"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1514" name="Google Shape;1514;p52"/>
            <p:cNvCxnSpPr>
              <a:stCxn id="1515" idx="7"/>
              <a:endCxn id="1476"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1516" name="Google Shape;1516;p52"/>
            <p:cNvCxnSpPr>
              <a:stCxn id="1476" idx="7"/>
              <a:endCxn id="1485"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1517" name="Google Shape;1517;p52"/>
            <p:cNvCxnSpPr>
              <a:stCxn id="1476" idx="6"/>
              <a:endCxn id="1518"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1519" name="Google Shape;1519;p52"/>
            <p:cNvCxnSpPr>
              <a:stCxn id="1513"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1520" name="Google Shape;1520;p52"/>
            <p:cNvCxnSpPr>
              <a:stCxn id="1521" idx="7"/>
              <a:endCxn id="1518"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1522" name="Google Shape;1522;p52"/>
            <p:cNvCxnSpPr>
              <a:stCxn id="1485" idx="5"/>
              <a:endCxn id="1518"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1523" name="Google Shape;1523;p52"/>
            <p:cNvCxnSpPr>
              <a:stCxn id="1485" idx="5"/>
              <a:endCxn id="1524"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1525" name="Google Shape;1525;p52"/>
            <p:cNvCxnSpPr>
              <a:stCxn id="1485" idx="7"/>
              <a:endCxn id="1488"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1526" name="Google Shape;1526;p52"/>
            <p:cNvCxnSpPr>
              <a:stCxn id="1485"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1527" name="Google Shape;1527;p52"/>
            <p:cNvCxnSpPr>
              <a:stCxn id="1521" idx="6"/>
              <a:endCxn id="1528"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1529" name="Google Shape;1529;p52"/>
            <p:cNvCxnSpPr>
              <a:stCxn id="1521" idx="5"/>
              <a:endCxn id="1504"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1530" name="Google Shape;1530;p52"/>
            <p:cNvCxnSpPr>
              <a:stCxn id="1504" idx="0"/>
              <a:endCxn id="1528"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1531" name="Google Shape;1531;p52"/>
            <p:cNvCxnSpPr>
              <a:stCxn id="1528" idx="0"/>
              <a:endCxn id="1518"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1532" name="Google Shape;1532;p52"/>
            <p:cNvCxnSpPr>
              <a:stCxn id="1518" idx="5"/>
              <a:endCxn id="1533"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1534" name="Google Shape;1534;p52"/>
            <p:cNvCxnSpPr>
              <a:stCxn id="1518" idx="5"/>
              <a:endCxn id="1535"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1536" name="Google Shape;1536;p52"/>
            <p:cNvCxnSpPr>
              <a:stCxn id="1518" idx="7"/>
              <a:endCxn id="1524"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1537" name="Google Shape;1537;p52"/>
            <p:cNvCxnSpPr>
              <a:endCxn id="1538"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1539" name="Google Shape;1539;p52"/>
            <p:cNvCxnSpPr>
              <a:endCxn id="1535"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1540" name="Google Shape;1540;p52"/>
            <p:cNvCxnSpPr>
              <a:endCxn id="1535"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1541" name="Google Shape;1541;p52"/>
            <p:cNvCxnSpPr>
              <a:stCxn id="1533" idx="5"/>
              <a:endCxn id="1542"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1543" name="Google Shape;1543;p52"/>
            <p:cNvCxnSpPr>
              <a:stCxn id="1504" idx="7"/>
              <a:endCxn id="1533"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1544" name="Google Shape;1544;p52"/>
            <p:cNvCxnSpPr>
              <a:stCxn id="1528" idx="6"/>
              <a:endCxn id="1533"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1545" name="Google Shape;1545;p52"/>
            <p:cNvCxnSpPr>
              <a:stCxn id="1504" idx="6"/>
              <a:endCxn id="1542"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1546" name="Google Shape;1546;p52"/>
            <p:cNvCxnSpPr>
              <a:endCxn id="1506"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1547" name="Google Shape;1547;p52"/>
            <p:cNvCxnSpPr>
              <a:stCxn id="1542" idx="7"/>
              <a:endCxn id="1548"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1549" name="Google Shape;1549;p52"/>
            <p:cNvCxnSpPr>
              <a:stCxn id="1533" idx="6"/>
              <a:endCxn id="1548"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1550" name="Google Shape;1550;p52"/>
            <p:cNvCxnSpPr>
              <a:stCxn id="1548" idx="0"/>
              <a:endCxn id="1551"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1552" name="Google Shape;1552;p52"/>
            <p:cNvCxnSpPr>
              <a:stCxn id="1535" idx="6"/>
              <a:endCxn id="1551"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1553" name="Google Shape;1553;p52"/>
            <p:cNvCxnSpPr>
              <a:stCxn id="1524" idx="6"/>
              <a:endCxn id="1554"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1555" name="Google Shape;1555;p52"/>
            <p:cNvCxnSpPr>
              <a:stCxn id="1538"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1556" name="Google Shape;1556;p52"/>
            <p:cNvCxnSpPr>
              <a:stCxn id="1554" idx="7"/>
              <a:endCxn id="1557"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1558" name="Google Shape;1558;p52"/>
            <p:cNvCxnSpPr>
              <a:stCxn id="1538" idx="6"/>
              <a:endCxn id="1557"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1559" name="Google Shape;1559;p52"/>
            <p:cNvCxnSpPr>
              <a:stCxn id="1538" idx="7"/>
              <a:endCxn id="1490"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1560" name="Google Shape;1560;p52"/>
            <p:cNvCxnSpPr>
              <a:stCxn id="1488" idx="5"/>
              <a:endCxn id="1538"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1561" name="Google Shape;1561;p52"/>
            <p:cNvCxnSpPr>
              <a:stCxn id="1490" idx="6"/>
              <a:endCxn id="1557"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1562" name="Google Shape;1562;p52"/>
            <p:cNvCxnSpPr>
              <a:stCxn id="1557" idx="0"/>
              <a:endCxn id="1492"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1563" name="Google Shape;1563;p52"/>
            <p:cNvCxnSpPr>
              <a:stCxn id="1492" idx="4"/>
              <a:endCxn id="1496"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1564" name="Google Shape;1564;p52"/>
            <p:cNvCxnSpPr>
              <a:stCxn id="1554" idx="6"/>
              <a:endCxn id="1565"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1566" name="Google Shape;1566;p52"/>
            <p:cNvCxnSpPr>
              <a:stCxn id="1551" idx="7"/>
              <a:endCxn id="1554"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1567" name="Google Shape;1567;p52"/>
            <p:cNvCxnSpPr>
              <a:stCxn id="1551" idx="6"/>
              <a:endCxn id="1565"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1568" name="Google Shape;1568;p52"/>
            <p:cNvCxnSpPr>
              <a:stCxn id="1548" idx="6"/>
              <a:endCxn id="1569"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1570" name="Google Shape;1570;p52"/>
            <p:cNvCxnSpPr>
              <a:stCxn id="1551" idx="5"/>
              <a:endCxn id="1569"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1571" name="Google Shape;1571;p52"/>
            <p:cNvCxnSpPr>
              <a:stCxn id="1569" idx="7"/>
              <a:endCxn id="1565"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1572" name="Google Shape;1572;p52"/>
            <p:cNvCxnSpPr>
              <a:stCxn id="1548" idx="5"/>
              <a:endCxn id="1508"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1573" name="Google Shape;1573;p52"/>
            <p:cNvCxnSpPr>
              <a:stCxn id="1508" idx="7"/>
              <a:endCxn id="1511"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1574" name="Google Shape;1574;p52"/>
            <p:cNvCxnSpPr>
              <a:stCxn id="1511" idx="7"/>
              <a:endCxn id="1499"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1575" name="Google Shape;1575;p52"/>
            <p:cNvCxnSpPr>
              <a:stCxn id="1569" idx="5"/>
              <a:endCxn id="1511"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1576" name="Google Shape;1576;p52"/>
            <p:cNvCxnSpPr>
              <a:stCxn id="1569"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1577" name="Google Shape;1577;p52"/>
            <p:cNvCxnSpPr>
              <a:stCxn id="1565" idx="5"/>
              <a:endCxn id="1499"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1578" name="Google Shape;1578;p52"/>
            <p:cNvCxnSpPr>
              <a:stCxn id="1565" idx="0"/>
              <a:endCxn id="1557"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1579" name="Google Shape;1579;p52"/>
            <p:cNvCxnSpPr>
              <a:stCxn id="1565" idx="7"/>
              <a:endCxn id="1496"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1580" name="Google Shape;1580;p52"/>
            <p:cNvCxnSpPr>
              <a:stCxn id="1565"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1581" name="Google Shape;1581;p52"/>
            <p:cNvCxnSpPr>
              <a:stCxn id="1511" idx="6"/>
              <a:endCxn id="1501"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1582" name="Google Shape;1582;p52"/>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52"/>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52"/>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52"/>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52"/>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52"/>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52"/>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52"/>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52"/>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52"/>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52"/>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52"/>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52"/>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52"/>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52"/>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52"/>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52"/>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52"/>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52"/>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52"/>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52"/>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52"/>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52"/>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52"/>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52"/>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52"/>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52"/>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52"/>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52"/>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52"/>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52"/>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52"/>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52"/>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52"/>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52"/>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52"/>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5" name="Google Shape;1585;p52"/>
          <p:cNvSpPr txBox="1"/>
          <p:nvPr/>
        </p:nvSpPr>
        <p:spPr>
          <a:xfrm>
            <a:off x="393000" y="3064125"/>
            <a:ext cx="692100" cy="1377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1586" name="Google Shape;1586;p52"/>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Dealing Tickets</a:t>
            </a:r>
            <a:endParaRPr/>
          </a:p>
        </p:txBody>
      </p:sp>
      <p:sp>
        <p:nvSpPr>
          <p:cNvPr id="1587" name="Google Shape;1587;p52"/>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animation of tickets being dealt to each player happens on the TV screen. The animation plays out in the same way it does in the paid app.</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companion app also shows the player being dealt their tickets. </a:t>
            </a:r>
            <a:endParaRPr b="0" i="0" sz="1100" u="none" cap="none" strike="noStrike">
              <a:solidFill>
                <a:schemeClr val="dk1"/>
              </a:solidFill>
              <a:latin typeface="Poppins"/>
              <a:ea typeface="Poppins"/>
              <a:cs typeface="Poppins"/>
              <a:sym typeface="Poppins"/>
            </a:endParaRPr>
          </a:p>
        </p:txBody>
      </p:sp>
      <p:sp>
        <p:nvSpPr>
          <p:cNvPr id="1588" name="Google Shape;1588;p52"/>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589" name="Google Shape;1589;p52"/>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590" name="Google Shape;1590;p52"/>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591" name="Google Shape;1591;p52"/>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592" name="Google Shape;1592;p52"/>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593" name="Google Shape;1593;p52"/>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1594" name="Google Shape;1594;p52"/>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1595" name="Google Shape;1595;p52"/>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1596" name="Google Shape;1596;p52"/>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1597" name="Google Shape;1597;p52"/>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1598" name="Google Shape;1598;p52"/>
          <p:cNvSpPr txBox="1"/>
          <p:nvPr/>
        </p:nvSpPr>
        <p:spPr>
          <a:xfrm>
            <a:off x="3822264"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599" name="Google Shape;1599;p52"/>
          <p:cNvSpPr txBox="1"/>
          <p:nvPr/>
        </p:nvSpPr>
        <p:spPr>
          <a:xfrm>
            <a:off x="3822264"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00" name="Google Shape;1600;p52"/>
          <p:cNvSpPr txBox="1"/>
          <p:nvPr/>
        </p:nvSpPr>
        <p:spPr>
          <a:xfrm>
            <a:off x="3822264"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01" name="Google Shape;1601;p52"/>
          <p:cNvSpPr txBox="1"/>
          <p:nvPr/>
        </p:nvSpPr>
        <p:spPr>
          <a:xfrm>
            <a:off x="3822264"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02" name="Google Shape;1602;p52"/>
          <p:cNvSpPr txBox="1"/>
          <p:nvPr/>
        </p:nvSpPr>
        <p:spPr>
          <a:xfrm>
            <a:off x="3822264"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03" name="Google Shape;1603;p52"/>
          <p:cNvSpPr txBox="1"/>
          <p:nvPr/>
        </p:nvSpPr>
        <p:spPr>
          <a:xfrm>
            <a:off x="3822264"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1604" name="Google Shape;1604;p52"/>
          <p:cNvSpPr txBox="1"/>
          <p:nvPr/>
        </p:nvSpPr>
        <p:spPr>
          <a:xfrm>
            <a:off x="475800" y="3739911"/>
            <a:ext cx="5265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1605" name="Google Shape;1605;p52"/>
          <p:cNvSpPr txBox="1"/>
          <p:nvPr/>
        </p:nvSpPr>
        <p:spPr>
          <a:xfrm>
            <a:off x="475800" y="4112185"/>
            <a:ext cx="5265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1606" name="Google Shape;1606;p52"/>
          <p:cNvSpPr txBox="1"/>
          <p:nvPr/>
        </p:nvSpPr>
        <p:spPr>
          <a:xfrm>
            <a:off x="3822275"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1607" name="Google Shape;1607;p52"/>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1608" name="Google Shape;1608;p52"/>
          <p:cNvGrpSpPr/>
          <p:nvPr/>
        </p:nvGrpSpPr>
        <p:grpSpPr>
          <a:xfrm>
            <a:off x="393010" y="2726737"/>
            <a:ext cx="284064" cy="284064"/>
            <a:chOff x="7196048" y="1207475"/>
            <a:chExt cx="891599" cy="891599"/>
          </a:xfrm>
        </p:grpSpPr>
        <p:sp>
          <p:nvSpPr>
            <p:cNvPr id="1609" name="Google Shape;1609;p52"/>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52"/>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52"/>
            <p:cNvSpPr/>
            <p:nvPr/>
          </p:nvSpPr>
          <p:spPr>
            <a:xfrm>
              <a:off x="7471882" y="1490942"/>
              <a:ext cx="339900" cy="339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2" name="Google Shape;1612;p52"/>
          <p:cNvGrpSpPr/>
          <p:nvPr/>
        </p:nvGrpSpPr>
        <p:grpSpPr>
          <a:xfrm>
            <a:off x="2869392" y="672711"/>
            <a:ext cx="216480" cy="201858"/>
            <a:chOff x="7196048" y="1207475"/>
            <a:chExt cx="891599" cy="891599"/>
          </a:xfrm>
        </p:grpSpPr>
        <p:sp>
          <p:nvSpPr>
            <p:cNvPr id="1613" name="Google Shape;1613;p52"/>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52"/>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52"/>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6" name="Google Shape;1616;p52"/>
          <p:cNvSpPr txBox="1"/>
          <p:nvPr/>
        </p:nvSpPr>
        <p:spPr>
          <a:xfrm>
            <a:off x="393002" y="4518175"/>
            <a:ext cx="692100" cy="382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1617" name="Google Shape;1617;p52"/>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sp>
        <p:nvSpPr>
          <p:cNvPr id="1618" name="Google Shape;1618;p52"/>
          <p:cNvSpPr txBox="1"/>
          <p:nvPr/>
        </p:nvSpPr>
        <p:spPr>
          <a:xfrm>
            <a:off x="404400" y="3029025"/>
            <a:ext cx="669300" cy="15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Select 2 or more tickets</a:t>
            </a:r>
            <a:endParaRPr b="0" i="0" sz="600" u="none" cap="none" strike="noStrike">
              <a:solidFill>
                <a:srgbClr val="000000"/>
              </a:solidFill>
              <a:latin typeface="Poppins"/>
              <a:ea typeface="Poppins"/>
              <a:cs typeface="Poppins"/>
              <a:sym typeface="Poppins"/>
            </a:endParaRPr>
          </a:p>
        </p:txBody>
      </p:sp>
      <p:sp>
        <p:nvSpPr>
          <p:cNvPr id="1619" name="Google Shape;1619;p52"/>
          <p:cNvSpPr txBox="1"/>
          <p:nvPr/>
        </p:nvSpPr>
        <p:spPr>
          <a:xfrm>
            <a:off x="8286739"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20" name="Google Shape;1620;p52"/>
          <p:cNvSpPr txBox="1"/>
          <p:nvPr/>
        </p:nvSpPr>
        <p:spPr>
          <a:xfrm>
            <a:off x="8286739"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21" name="Google Shape;1621;p52"/>
          <p:cNvSpPr txBox="1"/>
          <p:nvPr/>
        </p:nvSpPr>
        <p:spPr>
          <a:xfrm>
            <a:off x="8286739"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22" name="Google Shape;1622;p52"/>
          <p:cNvSpPr txBox="1"/>
          <p:nvPr/>
        </p:nvSpPr>
        <p:spPr>
          <a:xfrm>
            <a:off x="8286739"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23" name="Google Shape;1623;p52"/>
          <p:cNvSpPr txBox="1"/>
          <p:nvPr/>
        </p:nvSpPr>
        <p:spPr>
          <a:xfrm>
            <a:off x="8286739"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24" name="Google Shape;1624;p52"/>
          <p:cNvSpPr txBox="1"/>
          <p:nvPr/>
        </p:nvSpPr>
        <p:spPr>
          <a:xfrm rot="-423884">
            <a:off x="135357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25" name="Google Shape;1625;p52"/>
          <p:cNvSpPr txBox="1"/>
          <p:nvPr/>
        </p:nvSpPr>
        <p:spPr>
          <a:xfrm rot="-303743">
            <a:off x="156718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26" name="Google Shape;1626;p52"/>
          <p:cNvSpPr txBox="1"/>
          <p:nvPr/>
        </p:nvSpPr>
        <p:spPr>
          <a:xfrm rot="-291871">
            <a:off x="178854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27" name="Google Shape;1627;p52"/>
          <p:cNvSpPr txBox="1"/>
          <p:nvPr/>
        </p:nvSpPr>
        <p:spPr>
          <a:xfrm>
            <a:off x="200805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28" name="Google Shape;1628;p52"/>
          <p:cNvSpPr txBox="1"/>
          <p:nvPr/>
        </p:nvSpPr>
        <p:spPr>
          <a:xfrm rot="329874">
            <a:off x="221870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29" name="Google Shape;1629;p52"/>
          <p:cNvSpPr txBox="1"/>
          <p:nvPr/>
        </p:nvSpPr>
        <p:spPr>
          <a:xfrm rot="329874">
            <a:off x="245057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30" name="Google Shape;1630;p52"/>
          <p:cNvSpPr txBox="1"/>
          <p:nvPr/>
        </p:nvSpPr>
        <p:spPr>
          <a:xfrm rot="297679">
            <a:off x="259918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31" name="Google Shape;1631;p52"/>
          <p:cNvSpPr txBox="1"/>
          <p:nvPr/>
        </p:nvSpPr>
        <p:spPr>
          <a:xfrm>
            <a:off x="8286739"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1632" name="Google Shape;1632;p52"/>
          <p:cNvSpPr txBox="1"/>
          <p:nvPr/>
        </p:nvSpPr>
        <p:spPr>
          <a:xfrm>
            <a:off x="8286750"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cxnSp>
        <p:nvCxnSpPr>
          <p:cNvPr id="1633" name="Google Shape;1633;p52"/>
          <p:cNvCxnSpPr>
            <a:endCxn id="1595" idx="3"/>
          </p:cNvCxnSpPr>
          <p:nvPr/>
        </p:nvCxnSpPr>
        <p:spPr>
          <a:xfrm rot="10800000">
            <a:off x="3396050" y="1379533"/>
            <a:ext cx="1064400" cy="224100"/>
          </a:xfrm>
          <a:prstGeom prst="straightConnector1">
            <a:avLst/>
          </a:prstGeom>
          <a:noFill/>
          <a:ln cap="flat" cmpd="sng" w="28575">
            <a:solidFill>
              <a:srgbClr val="00FFFF"/>
            </a:solidFill>
            <a:prstDash val="solid"/>
            <a:round/>
            <a:headEnd len="sm" w="sm" type="none"/>
            <a:tailEnd len="med" w="med" type="triangle"/>
          </a:ln>
        </p:spPr>
      </p:cxnSp>
      <p:grpSp>
        <p:nvGrpSpPr>
          <p:cNvPr id="1634" name="Google Shape;1634;p52"/>
          <p:cNvGrpSpPr/>
          <p:nvPr/>
        </p:nvGrpSpPr>
        <p:grpSpPr>
          <a:xfrm>
            <a:off x="4836332" y="2726727"/>
            <a:ext cx="284064" cy="284064"/>
            <a:chOff x="7196048" y="1207475"/>
            <a:chExt cx="891599" cy="891599"/>
          </a:xfrm>
        </p:grpSpPr>
        <p:sp>
          <p:nvSpPr>
            <p:cNvPr id="1635" name="Google Shape;1635;p52"/>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52"/>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52"/>
            <p:cNvSpPr/>
            <p:nvPr/>
          </p:nvSpPr>
          <p:spPr>
            <a:xfrm>
              <a:off x="7471882" y="1490942"/>
              <a:ext cx="339900" cy="3399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638" name="Google Shape;1638;p52"/>
          <p:cNvCxnSpPr>
            <a:endCxn id="1594" idx="3"/>
          </p:cNvCxnSpPr>
          <p:nvPr/>
        </p:nvCxnSpPr>
        <p:spPr>
          <a:xfrm rot="10800000">
            <a:off x="3396050" y="1033038"/>
            <a:ext cx="1077300" cy="553800"/>
          </a:xfrm>
          <a:prstGeom prst="straightConnector1">
            <a:avLst/>
          </a:prstGeom>
          <a:noFill/>
          <a:ln cap="flat" cmpd="sng" w="28575">
            <a:solidFill>
              <a:srgbClr val="00FFFF"/>
            </a:solidFill>
            <a:prstDash val="solid"/>
            <a:round/>
            <a:headEnd len="sm" w="sm" type="none"/>
            <a:tailEnd len="med" w="med" type="triangle"/>
          </a:ln>
        </p:spPr>
      </p:cxnSp>
      <p:cxnSp>
        <p:nvCxnSpPr>
          <p:cNvPr id="1639" name="Google Shape;1639;p52"/>
          <p:cNvCxnSpPr>
            <a:endCxn id="1597" idx="3"/>
          </p:cNvCxnSpPr>
          <p:nvPr/>
        </p:nvCxnSpPr>
        <p:spPr>
          <a:xfrm flipH="1">
            <a:off x="3396050" y="1603629"/>
            <a:ext cx="1064400" cy="122400"/>
          </a:xfrm>
          <a:prstGeom prst="straightConnector1">
            <a:avLst/>
          </a:prstGeom>
          <a:noFill/>
          <a:ln cap="flat" cmpd="sng" w="28575">
            <a:solidFill>
              <a:srgbClr val="00FFFF"/>
            </a:solidFill>
            <a:prstDash val="solid"/>
            <a:round/>
            <a:headEnd len="sm" w="sm" type="none"/>
            <a:tailEnd len="med" w="med" type="triangle"/>
          </a:ln>
        </p:spPr>
      </p:cxnSp>
      <p:cxnSp>
        <p:nvCxnSpPr>
          <p:cNvPr id="1640" name="Google Shape;1640;p52"/>
          <p:cNvCxnSpPr>
            <a:endCxn id="1596" idx="3"/>
          </p:cNvCxnSpPr>
          <p:nvPr/>
        </p:nvCxnSpPr>
        <p:spPr>
          <a:xfrm flipH="1">
            <a:off x="3396050" y="1603624"/>
            <a:ext cx="1064400" cy="468900"/>
          </a:xfrm>
          <a:prstGeom prst="straightConnector1">
            <a:avLst/>
          </a:prstGeom>
          <a:noFill/>
          <a:ln cap="flat" cmpd="sng" w="28575">
            <a:solidFill>
              <a:srgbClr val="00FFFF"/>
            </a:solidFill>
            <a:prstDash val="solid"/>
            <a:round/>
            <a:headEnd len="sm" w="sm" type="none"/>
            <a:tailEnd len="med" w="med" type="triangle"/>
          </a:ln>
        </p:spPr>
      </p:cxnSp>
      <p:sp>
        <p:nvSpPr>
          <p:cNvPr id="1641" name="Google Shape;1641;p52"/>
          <p:cNvSpPr txBox="1"/>
          <p:nvPr/>
        </p:nvSpPr>
        <p:spPr>
          <a:xfrm rot="-423884">
            <a:off x="596602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42" name="Google Shape;1642;p52"/>
          <p:cNvSpPr txBox="1"/>
          <p:nvPr/>
        </p:nvSpPr>
        <p:spPr>
          <a:xfrm rot="-303743">
            <a:off x="617963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43" name="Google Shape;1643;p52"/>
          <p:cNvSpPr txBox="1"/>
          <p:nvPr/>
        </p:nvSpPr>
        <p:spPr>
          <a:xfrm rot="-291871">
            <a:off x="640099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44" name="Google Shape;1644;p52"/>
          <p:cNvSpPr txBox="1"/>
          <p:nvPr/>
        </p:nvSpPr>
        <p:spPr>
          <a:xfrm>
            <a:off x="662050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45" name="Google Shape;1645;p52"/>
          <p:cNvSpPr txBox="1"/>
          <p:nvPr/>
        </p:nvSpPr>
        <p:spPr>
          <a:xfrm rot="329874">
            <a:off x="683115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46" name="Google Shape;1646;p52"/>
          <p:cNvSpPr txBox="1"/>
          <p:nvPr/>
        </p:nvSpPr>
        <p:spPr>
          <a:xfrm rot="329874">
            <a:off x="706302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647" name="Google Shape;1647;p52"/>
          <p:cNvSpPr txBox="1"/>
          <p:nvPr/>
        </p:nvSpPr>
        <p:spPr>
          <a:xfrm rot="297679">
            <a:off x="721163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cxnSp>
        <p:nvCxnSpPr>
          <p:cNvPr id="1648" name="Google Shape;1648;p52"/>
          <p:cNvCxnSpPr>
            <a:endCxn id="1617" idx="3"/>
          </p:cNvCxnSpPr>
          <p:nvPr/>
        </p:nvCxnSpPr>
        <p:spPr>
          <a:xfrm flipH="1">
            <a:off x="3396050" y="1603624"/>
            <a:ext cx="1064400" cy="815400"/>
          </a:xfrm>
          <a:prstGeom prst="straightConnector1">
            <a:avLst/>
          </a:prstGeom>
          <a:noFill/>
          <a:ln cap="flat" cmpd="sng" w="28575">
            <a:solidFill>
              <a:srgbClr val="00FFFF"/>
            </a:solidFill>
            <a:prstDash val="solid"/>
            <a:round/>
            <a:headEnd len="sm" w="sm" type="none"/>
            <a:tailEnd len="med" w="med" type="triangle"/>
          </a:ln>
        </p:spPr>
      </p:cxnSp>
      <p:sp>
        <p:nvSpPr>
          <p:cNvPr id="1649" name="Google Shape;1649;p52"/>
          <p:cNvSpPr txBox="1"/>
          <p:nvPr/>
        </p:nvSpPr>
        <p:spPr>
          <a:xfrm>
            <a:off x="4870902" y="4518175"/>
            <a:ext cx="692100" cy="382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1650" name="Google Shape;1650;p52"/>
          <p:cNvSpPr txBox="1"/>
          <p:nvPr/>
        </p:nvSpPr>
        <p:spPr>
          <a:xfrm>
            <a:off x="4836325" y="3081675"/>
            <a:ext cx="692100" cy="1377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1651" name="Google Shape;1651;p52"/>
          <p:cNvSpPr txBox="1"/>
          <p:nvPr/>
        </p:nvSpPr>
        <p:spPr>
          <a:xfrm>
            <a:off x="4919125" y="3757461"/>
            <a:ext cx="5265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1652" name="Google Shape;1652;p52"/>
          <p:cNvSpPr txBox="1"/>
          <p:nvPr/>
        </p:nvSpPr>
        <p:spPr>
          <a:xfrm>
            <a:off x="4919125" y="4129735"/>
            <a:ext cx="5265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1653" name="Google Shape;1653;p52"/>
          <p:cNvSpPr txBox="1"/>
          <p:nvPr/>
        </p:nvSpPr>
        <p:spPr>
          <a:xfrm>
            <a:off x="4847725" y="3046575"/>
            <a:ext cx="669300" cy="15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Select 2 or more tickets</a:t>
            </a:r>
            <a:endParaRPr b="0" i="0" sz="600" u="none" cap="none" strike="noStrike">
              <a:solidFill>
                <a:srgbClr val="000000"/>
              </a:solidFill>
              <a:latin typeface="Poppins"/>
              <a:ea typeface="Poppins"/>
              <a:cs typeface="Poppins"/>
              <a:sym typeface="Poppins"/>
            </a:endParaRPr>
          </a:p>
        </p:txBody>
      </p:sp>
      <p:sp>
        <p:nvSpPr>
          <p:cNvPr id="1654" name="Google Shape;1654;p52"/>
          <p:cNvSpPr txBox="1"/>
          <p:nvPr/>
        </p:nvSpPr>
        <p:spPr>
          <a:xfrm rot="1272799">
            <a:off x="7119625" y="3095527"/>
            <a:ext cx="526474" cy="30964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cxnSp>
        <p:nvCxnSpPr>
          <p:cNvPr id="1655" name="Google Shape;1655;p52"/>
          <p:cNvCxnSpPr>
            <a:stCxn id="1632" idx="1"/>
            <a:endCxn id="1654" idx="0"/>
          </p:cNvCxnSpPr>
          <p:nvPr/>
        </p:nvCxnSpPr>
        <p:spPr>
          <a:xfrm flipH="1">
            <a:off x="7438950" y="2827675"/>
            <a:ext cx="847800" cy="278400"/>
          </a:xfrm>
          <a:prstGeom prst="straightConnector1">
            <a:avLst/>
          </a:prstGeom>
          <a:noFill/>
          <a:ln cap="flat" cmpd="sng" w="28575">
            <a:solidFill>
              <a:srgbClr val="00FFFF"/>
            </a:solidFill>
            <a:prstDash val="solid"/>
            <a:round/>
            <a:headEnd len="sm" w="sm" type="none"/>
            <a:tailEnd len="med" w="med" type="triangle"/>
          </a:ln>
        </p:spPr>
      </p:cxnSp>
      <p:cxnSp>
        <p:nvCxnSpPr>
          <p:cNvPr id="1656" name="Google Shape;1656;p52"/>
          <p:cNvCxnSpPr>
            <a:stCxn id="1654" idx="1"/>
          </p:cNvCxnSpPr>
          <p:nvPr/>
        </p:nvCxnSpPr>
        <p:spPr>
          <a:xfrm flipH="1">
            <a:off x="5284362" y="3155098"/>
            <a:ext cx="1853100" cy="368100"/>
          </a:xfrm>
          <a:prstGeom prst="straightConnector1">
            <a:avLst/>
          </a:prstGeom>
          <a:noFill/>
          <a:ln cap="flat" cmpd="sng" w="28575">
            <a:solidFill>
              <a:srgbClr val="00FFFF"/>
            </a:solidFill>
            <a:prstDash val="solid"/>
            <a:round/>
            <a:headEnd len="sm" w="sm" type="none"/>
            <a:tailEnd len="med" w="med" type="triangle"/>
          </a:ln>
        </p:spPr>
      </p:cxnSp>
      <p:sp>
        <p:nvSpPr>
          <p:cNvPr id="1657" name="Google Shape;1657;p52"/>
          <p:cNvSpPr/>
          <p:nvPr/>
        </p:nvSpPr>
        <p:spPr>
          <a:xfrm>
            <a:off x="4856200" y="2726725"/>
            <a:ext cx="3887700" cy="2163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52"/>
          <p:cNvSpPr/>
          <p:nvPr/>
        </p:nvSpPr>
        <p:spPr>
          <a:xfrm>
            <a:off x="4315900" y="14363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Ticket</a:t>
            </a:r>
            <a:endParaRPr b="0" i="0" sz="600" u="none" cap="none" strike="noStrike">
              <a:solidFill>
                <a:srgbClr val="000000"/>
              </a:solidFill>
              <a:latin typeface="Poppins"/>
              <a:ea typeface="Poppins"/>
              <a:cs typeface="Poppins"/>
              <a:sym typeface="Poppins"/>
            </a:endParaRPr>
          </a:p>
        </p:txBody>
      </p:sp>
      <p:sp>
        <p:nvSpPr>
          <p:cNvPr id="1659" name="Google Shape;1659;p52"/>
          <p:cNvSpPr/>
          <p:nvPr/>
        </p:nvSpPr>
        <p:spPr>
          <a:xfrm>
            <a:off x="2206338" y="3585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Ticket</a:t>
            </a:r>
            <a:endParaRPr b="0" i="0" sz="600" u="none" cap="none" strike="noStrike">
              <a:solidFill>
                <a:srgbClr val="000000"/>
              </a:solidFill>
              <a:latin typeface="Poppins"/>
              <a:ea typeface="Poppins"/>
              <a:cs typeface="Poppins"/>
              <a:sym typeface="Poppins"/>
            </a:endParaRPr>
          </a:p>
        </p:txBody>
      </p:sp>
      <p:cxnSp>
        <p:nvCxnSpPr>
          <p:cNvPr id="1660" name="Google Shape;1660;p52"/>
          <p:cNvCxnSpPr/>
          <p:nvPr/>
        </p:nvCxnSpPr>
        <p:spPr>
          <a:xfrm rot="10800000">
            <a:off x="855015" y="3677803"/>
            <a:ext cx="1350900" cy="0"/>
          </a:xfrm>
          <a:prstGeom prst="straightConnector1">
            <a:avLst/>
          </a:prstGeom>
          <a:noFill/>
          <a:ln cap="flat" cmpd="sng" w="28575">
            <a:solidFill>
              <a:srgbClr val="00FFFF"/>
            </a:solidFill>
            <a:prstDash val="solid"/>
            <a:round/>
            <a:headEnd len="sm" w="sm" type="none"/>
            <a:tailEnd len="med" w="med" type="triangle"/>
          </a:ln>
        </p:spPr>
      </p:cxnSp>
      <p:sp>
        <p:nvSpPr>
          <p:cNvPr id="1661" name="Google Shape;1661;p52"/>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52"/>
          <p:cNvSpPr/>
          <p:nvPr/>
        </p:nvSpPr>
        <p:spPr>
          <a:xfrm>
            <a:off x="5883325" y="4889725"/>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6" name="Shape 1666"/>
        <p:cNvGrpSpPr/>
        <p:nvPr/>
      </p:nvGrpSpPr>
      <p:grpSpPr>
        <a:xfrm>
          <a:off x="0" y="0"/>
          <a:ext cx="0" cy="0"/>
          <a:chOff x="0" y="0"/>
          <a:chExt cx="0" cy="0"/>
        </a:xfrm>
      </p:grpSpPr>
      <p:sp>
        <p:nvSpPr>
          <p:cNvPr id="1667" name="Google Shape;1667;p53"/>
          <p:cNvSpPr txBox="1"/>
          <p:nvPr/>
        </p:nvSpPr>
        <p:spPr>
          <a:xfrm>
            <a:off x="393000" y="3064125"/>
            <a:ext cx="692100" cy="1377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1668" name="Google Shape;1668;p53"/>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Selecting Starting Tickets</a:t>
            </a:r>
            <a:endParaRPr/>
          </a:p>
        </p:txBody>
      </p:sp>
      <p:sp>
        <p:nvSpPr>
          <p:cNvPr id="1669" name="Google Shape;1669;p53"/>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Players select and confirm their chosen tickets on the companion app. </a:t>
            </a:r>
            <a:endParaRPr b="0" i="0" sz="1100" u="none" cap="none" strike="noStrike">
              <a:solidFill>
                <a:schemeClr val="dk1"/>
              </a:solidFill>
              <a:latin typeface="Poppins"/>
              <a:ea typeface="Poppins"/>
              <a:cs typeface="Poppins"/>
              <a:sym typeface="Poppins"/>
            </a:endParaRPr>
          </a:p>
        </p:txBody>
      </p:sp>
      <p:sp>
        <p:nvSpPr>
          <p:cNvPr id="1670" name="Google Shape;1670;p53"/>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71" name="Google Shape;1671;p53"/>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72" name="Google Shape;1672;p53"/>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73" name="Google Shape;1673;p53"/>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74" name="Google Shape;1674;p53"/>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75" name="Google Shape;1675;p53"/>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1676" name="Google Shape;1676;p53"/>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1677" name="Google Shape;1677;p53"/>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1678" name="Google Shape;1678;p53"/>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1679" name="Google Shape;1679;p53"/>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1680" name="Google Shape;1680;p53"/>
          <p:cNvSpPr txBox="1"/>
          <p:nvPr/>
        </p:nvSpPr>
        <p:spPr>
          <a:xfrm>
            <a:off x="3822264"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81" name="Google Shape;1681;p53"/>
          <p:cNvSpPr txBox="1"/>
          <p:nvPr/>
        </p:nvSpPr>
        <p:spPr>
          <a:xfrm>
            <a:off x="3822264"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82" name="Google Shape;1682;p53"/>
          <p:cNvSpPr txBox="1"/>
          <p:nvPr/>
        </p:nvSpPr>
        <p:spPr>
          <a:xfrm>
            <a:off x="3822264"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83" name="Google Shape;1683;p53"/>
          <p:cNvSpPr txBox="1"/>
          <p:nvPr/>
        </p:nvSpPr>
        <p:spPr>
          <a:xfrm>
            <a:off x="3822264"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84" name="Google Shape;1684;p53"/>
          <p:cNvSpPr txBox="1"/>
          <p:nvPr/>
        </p:nvSpPr>
        <p:spPr>
          <a:xfrm>
            <a:off x="3822264"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85" name="Google Shape;1685;p53"/>
          <p:cNvSpPr txBox="1"/>
          <p:nvPr/>
        </p:nvSpPr>
        <p:spPr>
          <a:xfrm>
            <a:off x="3822264"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1686" name="Google Shape;1686;p53"/>
          <p:cNvSpPr txBox="1"/>
          <p:nvPr/>
        </p:nvSpPr>
        <p:spPr>
          <a:xfrm>
            <a:off x="475800" y="3739911"/>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1687" name="Google Shape;1687;p53"/>
          <p:cNvSpPr txBox="1"/>
          <p:nvPr/>
        </p:nvSpPr>
        <p:spPr>
          <a:xfrm>
            <a:off x="475800" y="4112185"/>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1688" name="Google Shape;1688;p53"/>
          <p:cNvSpPr txBox="1"/>
          <p:nvPr/>
        </p:nvSpPr>
        <p:spPr>
          <a:xfrm>
            <a:off x="8286739"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89" name="Google Shape;1689;p53"/>
          <p:cNvSpPr txBox="1"/>
          <p:nvPr/>
        </p:nvSpPr>
        <p:spPr>
          <a:xfrm>
            <a:off x="8286739"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90" name="Google Shape;1690;p53"/>
          <p:cNvSpPr txBox="1"/>
          <p:nvPr/>
        </p:nvSpPr>
        <p:spPr>
          <a:xfrm>
            <a:off x="8286739"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91" name="Google Shape;1691;p53"/>
          <p:cNvSpPr txBox="1"/>
          <p:nvPr/>
        </p:nvSpPr>
        <p:spPr>
          <a:xfrm>
            <a:off x="8286739"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92" name="Google Shape;1692;p53"/>
          <p:cNvSpPr txBox="1"/>
          <p:nvPr/>
        </p:nvSpPr>
        <p:spPr>
          <a:xfrm>
            <a:off x="8286739"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1693" name="Google Shape;1693;p53"/>
          <p:cNvSpPr txBox="1"/>
          <p:nvPr/>
        </p:nvSpPr>
        <p:spPr>
          <a:xfrm>
            <a:off x="8286739"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1694" name="Google Shape;1694;p53"/>
          <p:cNvSpPr txBox="1"/>
          <p:nvPr/>
        </p:nvSpPr>
        <p:spPr>
          <a:xfrm>
            <a:off x="3822275"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1695" name="Google Shape;1695;p53"/>
          <p:cNvSpPr txBox="1"/>
          <p:nvPr/>
        </p:nvSpPr>
        <p:spPr>
          <a:xfrm>
            <a:off x="8286750"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1696" name="Google Shape;1696;p53"/>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1697" name="Google Shape;1697;p53"/>
          <p:cNvGrpSpPr/>
          <p:nvPr/>
        </p:nvGrpSpPr>
        <p:grpSpPr>
          <a:xfrm>
            <a:off x="4836332" y="2726727"/>
            <a:ext cx="284064" cy="284064"/>
            <a:chOff x="7196048" y="1207475"/>
            <a:chExt cx="891599" cy="891599"/>
          </a:xfrm>
        </p:grpSpPr>
        <p:sp>
          <p:nvSpPr>
            <p:cNvPr id="1698" name="Google Shape;1698;p53"/>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53"/>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53"/>
            <p:cNvSpPr/>
            <p:nvPr/>
          </p:nvSpPr>
          <p:spPr>
            <a:xfrm>
              <a:off x="7471882" y="1490942"/>
              <a:ext cx="339900" cy="3399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1" name="Google Shape;1701;p53"/>
          <p:cNvGrpSpPr/>
          <p:nvPr/>
        </p:nvGrpSpPr>
        <p:grpSpPr>
          <a:xfrm>
            <a:off x="393010" y="2726737"/>
            <a:ext cx="284064" cy="284064"/>
            <a:chOff x="7196048" y="1207475"/>
            <a:chExt cx="891599" cy="891599"/>
          </a:xfrm>
        </p:grpSpPr>
        <p:sp>
          <p:nvSpPr>
            <p:cNvPr id="1702" name="Google Shape;1702;p53"/>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53"/>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53"/>
            <p:cNvSpPr/>
            <p:nvPr/>
          </p:nvSpPr>
          <p:spPr>
            <a:xfrm>
              <a:off x="7471882" y="1490942"/>
              <a:ext cx="339900" cy="339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5" name="Google Shape;1705;p53"/>
          <p:cNvGrpSpPr/>
          <p:nvPr/>
        </p:nvGrpSpPr>
        <p:grpSpPr>
          <a:xfrm>
            <a:off x="2869392" y="672711"/>
            <a:ext cx="216480" cy="201858"/>
            <a:chOff x="7196048" y="1207475"/>
            <a:chExt cx="891599" cy="891599"/>
          </a:xfrm>
        </p:grpSpPr>
        <p:sp>
          <p:nvSpPr>
            <p:cNvPr id="1706" name="Google Shape;1706;p53"/>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53"/>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53"/>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9" name="Google Shape;1709;p53"/>
          <p:cNvGrpSpPr/>
          <p:nvPr/>
        </p:nvGrpSpPr>
        <p:grpSpPr>
          <a:xfrm>
            <a:off x="1141525" y="4518175"/>
            <a:ext cx="1983900" cy="678325"/>
            <a:chOff x="1141525" y="4518175"/>
            <a:chExt cx="1983900" cy="678325"/>
          </a:xfrm>
        </p:grpSpPr>
        <p:sp>
          <p:nvSpPr>
            <p:cNvPr id="1710" name="Google Shape;1710;p53"/>
            <p:cNvSpPr txBox="1"/>
            <p:nvPr/>
          </p:nvSpPr>
          <p:spPr>
            <a:xfrm rot="-423884">
              <a:off x="135357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11" name="Google Shape;1711;p53"/>
            <p:cNvSpPr txBox="1"/>
            <p:nvPr/>
          </p:nvSpPr>
          <p:spPr>
            <a:xfrm rot="-303743">
              <a:off x="156718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12" name="Google Shape;1712;p53"/>
            <p:cNvSpPr txBox="1"/>
            <p:nvPr/>
          </p:nvSpPr>
          <p:spPr>
            <a:xfrm rot="-291871">
              <a:off x="178854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13" name="Google Shape;1713;p53"/>
            <p:cNvSpPr txBox="1"/>
            <p:nvPr/>
          </p:nvSpPr>
          <p:spPr>
            <a:xfrm>
              <a:off x="200805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14" name="Google Shape;1714;p53"/>
            <p:cNvSpPr txBox="1"/>
            <p:nvPr/>
          </p:nvSpPr>
          <p:spPr>
            <a:xfrm rot="329874">
              <a:off x="221870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15" name="Google Shape;1715;p53"/>
            <p:cNvSpPr txBox="1"/>
            <p:nvPr/>
          </p:nvSpPr>
          <p:spPr>
            <a:xfrm rot="329874">
              <a:off x="245057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16" name="Google Shape;1716;p53"/>
            <p:cNvSpPr txBox="1"/>
            <p:nvPr/>
          </p:nvSpPr>
          <p:spPr>
            <a:xfrm rot="297679">
              <a:off x="259918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17" name="Google Shape;1717;p53"/>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8" name="Google Shape;1718;p53"/>
          <p:cNvGrpSpPr/>
          <p:nvPr/>
        </p:nvGrpSpPr>
        <p:grpSpPr>
          <a:xfrm>
            <a:off x="5753975" y="4518175"/>
            <a:ext cx="1983900" cy="678325"/>
            <a:chOff x="1141525" y="4518175"/>
            <a:chExt cx="1983900" cy="678325"/>
          </a:xfrm>
        </p:grpSpPr>
        <p:sp>
          <p:nvSpPr>
            <p:cNvPr id="1719" name="Google Shape;1719;p53"/>
            <p:cNvSpPr txBox="1"/>
            <p:nvPr/>
          </p:nvSpPr>
          <p:spPr>
            <a:xfrm rot="-423884">
              <a:off x="135357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20" name="Google Shape;1720;p53"/>
            <p:cNvSpPr txBox="1"/>
            <p:nvPr/>
          </p:nvSpPr>
          <p:spPr>
            <a:xfrm rot="-303743">
              <a:off x="156718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21" name="Google Shape;1721;p53"/>
            <p:cNvSpPr txBox="1"/>
            <p:nvPr/>
          </p:nvSpPr>
          <p:spPr>
            <a:xfrm rot="-291871">
              <a:off x="178854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22" name="Google Shape;1722;p53"/>
            <p:cNvSpPr txBox="1"/>
            <p:nvPr/>
          </p:nvSpPr>
          <p:spPr>
            <a:xfrm>
              <a:off x="200805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23" name="Google Shape;1723;p53"/>
            <p:cNvSpPr txBox="1"/>
            <p:nvPr/>
          </p:nvSpPr>
          <p:spPr>
            <a:xfrm rot="329874">
              <a:off x="221870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24" name="Google Shape;1724;p53"/>
            <p:cNvSpPr txBox="1"/>
            <p:nvPr/>
          </p:nvSpPr>
          <p:spPr>
            <a:xfrm rot="329874">
              <a:off x="245057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25" name="Google Shape;1725;p53"/>
            <p:cNvSpPr txBox="1"/>
            <p:nvPr/>
          </p:nvSpPr>
          <p:spPr>
            <a:xfrm rot="297679">
              <a:off x="259918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1726" name="Google Shape;1726;p53"/>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7" name="Google Shape;1727;p53"/>
          <p:cNvSpPr txBox="1"/>
          <p:nvPr/>
        </p:nvSpPr>
        <p:spPr>
          <a:xfrm>
            <a:off x="3930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Confirm</a:t>
            </a:r>
            <a:endParaRPr b="0" i="0" sz="500" u="none" cap="none" strike="noStrike">
              <a:solidFill>
                <a:srgbClr val="000000"/>
              </a:solidFill>
              <a:latin typeface="Poppins"/>
              <a:ea typeface="Poppins"/>
              <a:cs typeface="Poppins"/>
              <a:sym typeface="Poppins"/>
            </a:endParaRPr>
          </a:p>
        </p:txBody>
      </p:sp>
      <p:sp>
        <p:nvSpPr>
          <p:cNvPr id="1728" name="Google Shape;1728;p53"/>
          <p:cNvSpPr txBox="1"/>
          <p:nvPr/>
        </p:nvSpPr>
        <p:spPr>
          <a:xfrm>
            <a:off x="48709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Confirm</a:t>
            </a:r>
            <a:endParaRPr b="0" i="0" sz="500" u="none" cap="none" strike="noStrike">
              <a:solidFill>
                <a:srgbClr val="000000"/>
              </a:solidFill>
              <a:latin typeface="Poppins"/>
              <a:ea typeface="Poppins"/>
              <a:cs typeface="Poppins"/>
              <a:sym typeface="Poppins"/>
            </a:endParaRPr>
          </a:p>
        </p:txBody>
      </p:sp>
      <p:sp>
        <p:nvSpPr>
          <p:cNvPr id="1729" name="Google Shape;1729;p53"/>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sp>
        <p:nvSpPr>
          <p:cNvPr id="1730" name="Google Shape;1730;p53"/>
          <p:cNvSpPr txBox="1"/>
          <p:nvPr/>
        </p:nvSpPr>
        <p:spPr>
          <a:xfrm>
            <a:off x="404400" y="3029025"/>
            <a:ext cx="669300" cy="15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Select 2 or more tickets</a:t>
            </a:r>
            <a:endParaRPr b="0" i="0" sz="600" u="none" cap="none" strike="noStrike">
              <a:solidFill>
                <a:srgbClr val="000000"/>
              </a:solidFill>
              <a:latin typeface="Poppins"/>
              <a:ea typeface="Poppins"/>
              <a:cs typeface="Poppins"/>
              <a:sym typeface="Poppins"/>
            </a:endParaRPr>
          </a:p>
        </p:txBody>
      </p:sp>
      <p:sp>
        <p:nvSpPr>
          <p:cNvPr id="1731" name="Google Shape;1731;p53"/>
          <p:cNvSpPr txBox="1"/>
          <p:nvPr/>
        </p:nvSpPr>
        <p:spPr>
          <a:xfrm>
            <a:off x="4836325" y="3081675"/>
            <a:ext cx="692100" cy="1377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1732" name="Google Shape;1732;p53"/>
          <p:cNvSpPr txBox="1"/>
          <p:nvPr/>
        </p:nvSpPr>
        <p:spPr>
          <a:xfrm>
            <a:off x="4919125" y="3757461"/>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1733" name="Google Shape;1733;p53"/>
          <p:cNvSpPr txBox="1"/>
          <p:nvPr/>
        </p:nvSpPr>
        <p:spPr>
          <a:xfrm>
            <a:off x="4919125" y="4129735"/>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1734" name="Google Shape;1734;p53"/>
          <p:cNvSpPr txBox="1"/>
          <p:nvPr/>
        </p:nvSpPr>
        <p:spPr>
          <a:xfrm>
            <a:off x="4847725" y="3046575"/>
            <a:ext cx="669300" cy="15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Select 2 or more tickets</a:t>
            </a:r>
            <a:endParaRPr b="0" i="0" sz="600" u="none" cap="none" strike="noStrike">
              <a:solidFill>
                <a:srgbClr val="000000"/>
              </a:solidFill>
              <a:latin typeface="Poppins"/>
              <a:ea typeface="Poppins"/>
              <a:cs typeface="Poppins"/>
              <a:sym typeface="Poppins"/>
            </a:endParaRPr>
          </a:p>
        </p:txBody>
      </p:sp>
      <p:sp>
        <p:nvSpPr>
          <p:cNvPr id="1735" name="Google Shape;1735;p53"/>
          <p:cNvSpPr txBox="1"/>
          <p:nvPr/>
        </p:nvSpPr>
        <p:spPr>
          <a:xfrm>
            <a:off x="475800" y="3367636"/>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1736" name="Google Shape;1736;p53"/>
          <p:cNvSpPr txBox="1"/>
          <p:nvPr/>
        </p:nvSpPr>
        <p:spPr>
          <a:xfrm>
            <a:off x="4919125" y="3385186"/>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1737" name="Google Shape;1737;p53"/>
          <p:cNvSpPr/>
          <p:nvPr/>
        </p:nvSpPr>
        <p:spPr>
          <a:xfrm>
            <a:off x="4856200" y="2726750"/>
            <a:ext cx="3887700" cy="2163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38" name="Google Shape;1738;p53"/>
          <p:cNvCxnSpPr>
            <a:stCxn id="1739" idx="3"/>
          </p:cNvCxnSpPr>
          <p:nvPr/>
        </p:nvCxnSpPr>
        <p:spPr>
          <a:xfrm flipH="1">
            <a:off x="3521510" y="1342168"/>
            <a:ext cx="15000" cy="361800"/>
          </a:xfrm>
          <a:prstGeom prst="straightConnector1">
            <a:avLst/>
          </a:prstGeom>
          <a:noFill/>
          <a:ln cap="flat" cmpd="sng" w="9525">
            <a:solidFill>
              <a:schemeClr val="lt1"/>
            </a:solidFill>
            <a:prstDash val="solid"/>
            <a:round/>
            <a:headEnd len="sm" w="sm" type="none"/>
            <a:tailEnd len="sm" w="sm" type="none"/>
          </a:ln>
        </p:spPr>
      </p:cxnSp>
      <p:cxnSp>
        <p:nvCxnSpPr>
          <p:cNvPr id="1740" name="Google Shape;1740;p53"/>
          <p:cNvCxnSpPr/>
          <p:nvPr/>
        </p:nvCxnSpPr>
        <p:spPr>
          <a:xfrm>
            <a:off x="3542450" y="1710988"/>
            <a:ext cx="126900" cy="338100"/>
          </a:xfrm>
          <a:prstGeom prst="straightConnector1">
            <a:avLst/>
          </a:prstGeom>
          <a:noFill/>
          <a:ln cap="flat" cmpd="sng" w="9525">
            <a:solidFill>
              <a:schemeClr val="lt1"/>
            </a:solidFill>
            <a:prstDash val="solid"/>
            <a:round/>
            <a:headEnd len="sm" w="sm" type="none"/>
            <a:tailEnd len="sm" w="sm" type="none"/>
          </a:ln>
        </p:spPr>
      </p:cxnSp>
      <p:cxnSp>
        <p:nvCxnSpPr>
          <p:cNvPr id="1741" name="Google Shape;1741;p53"/>
          <p:cNvCxnSpPr>
            <a:stCxn id="1742" idx="6"/>
            <a:endCxn id="1743" idx="2"/>
          </p:cNvCxnSpPr>
          <p:nvPr/>
        </p:nvCxnSpPr>
        <p:spPr>
          <a:xfrm flipH="1" rot="10800000">
            <a:off x="3557200" y="1616188"/>
            <a:ext cx="400800" cy="80700"/>
          </a:xfrm>
          <a:prstGeom prst="straightConnector1">
            <a:avLst/>
          </a:prstGeom>
          <a:noFill/>
          <a:ln cap="flat" cmpd="sng" w="9525">
            <a:solidFill>
              <a:schemeClr val="lt1"/>
            </a:solidFill>
            <a:prstDash val="solid"/>
            <a:round/>
            <a:headEnd len="sm" w="sm" type="none"/>
            <a:tailEnd len="sm" w="sm" type="none"/>
          </a:ln>
        </p:spPr>
      </p:cxnSp>
      <p:cxnSp>
        <p:nvCxnSpPr>
          <p:cNvPr id="1744" name="Google Shape;1744;p53"/>
          <p:cNvCxnSpPr>
            <a:endCxn id="1743" idx="1"/>
          </p:cNvCxnSpPr>
          <p:nvPr/>
        </p:nvCxnSpPr>
        <p:spPr>
          <a:xfrm>
            <a:off x="3584785" y="1337508"/>
            <a:ext cx="381600" cy="256200"/>
          </a:xfrm>
          <a:prstGeom prst="straightConnector1">
            <a:avLst/>
          </a:prstGeom>
          <a:noFill/>
          <a:ln cap="flat" cmpd="sng" w="9525">
            <a:solidFill>
              <a:schemeClr val="lt1"/>
            </a:solidFill>
            <a:prstDash val="solid"/>
            <a:round/>
            <a:headEnd len="sm" w="sm" type="none"/>
            <a:tailEnd len="sm" w="sm" type="none"/>
          </a:ln>
        </p:spPr>
      </p:cxnSp>
      <p:cxnSp>
        <p:nvCxnSpPr>
          <p:cNvPr id="1745" name="Google Shape;1745;p53"/>
          <p:cNvCxnSpPr>
            <a:stCxn id="1739" idx="7"/>
          </p:cNvCxnSpPr>
          <p:nvPr/>
        </p:nvCxnSpPr>
        <p:spPr>
          <a:xfrm flipH="1" rot="10800000">
            <a:off x="3576390" y="1196908"/>
            <a:ext cx="29400" cy="100500"/>
          </a:xfrm>
          <a:prstGeom prst="straightConnector1">
            <a:avLst/>
          </a:prstGeom>
          <a:noFill/>
          <a:ln cap="flat" cmpd="sng" w="9525">
            <a:solidFill>
              <a:schemeClr val="lt1"/>
            </a:solidFill>
            <a:prstDash val="solid"/>
            <a:round/>
            <a:headEnd len="sm" w="sm" type="none"/>
            <a:tailEnd len="sm" w="sm" type="none"/>
          </a:ln>
        </p:spPr>
      </p:cxnSp>
      <p:cxnSp>
        <p:nvCxnSpPr>
          <p:cNvPr id="1746" name="Google Shape;1746;p53"/>
          <p:cNvCxnSpPr/>
          <p:nvPr/>
        </p:nvCxnSpPr>
        <p:spPr>
          <a:xfrm rot="10800000">
            <a:off x="3619950" y="1062888"/>
            <a:ext cx="0" cy="77400"/>
          </a:xfrm>
          <a:prstGeom prst="straightConnector1">
            <a:avLst/>
          </a:prstGeom>
          <a:noFill/>
          <a:ln cap="flat" cmpd="sng" w="9525">
            <a:solidFill>
              <a:schemeClr val="lt1"/>
            </a:solidFill>
            <a:prstDash val="solid"/>
            <a:round/>
            <a:headEnd len="sm" w="sm" type="none"/>
            <a:tailEnd len="sm" w="sm" type="none"/>
          </a:ln>
        </p:spPr>
      </p:cxnSp>
      <p:cxnSp>
        <p:nvCxnSpPr>
          <p:cNvPr id="1747" name="Google Shape;1747;p53"/>
          <p:cNvCxnSpPr/>
          <p:nvPr/>
        </p:nvCxnSpPr>
        <p:spPr>
          <a:xfrm flipH="1" rot="10800000">
            <a:off x="3662225" y="1034588"/>
            <a:ext cx="225600" cy="14100"/>
          </a:xfrm>
          <a:prstGeom prst="straightConnector1">
            <a:avLst/>
          </a:prstGeom>
          <a:noFill/>
          <a:ln cap="flat" cmpd="sng" w="9525">
            <a:solidFill>
              <a:schemeClr val="lt1"/>
            </a:solidFill>
            <a:prstDash val="solid"/>
            <a:round/>
            <a:headEnd len="sm" w="sm" type="none"/>
            <a:tailEnd len="sm" w="sm" type="none"/>
          </a:ln>
        </p:spPr>
      </p:cxnSp>
      <p:cxnSp>
        <p:nvCxnSpPr>
          <p:cNvPr id="1748" name="Google Shape;1748;p53"/>
          <p:cNvCxnSpPr>
            <a:stCxn id="1749" idx="6"/>
            <a:endCxn id="1750" idx="3"/>
          </p:cNvCxnSpPr>
          <p:nvPr/>
        </p:nvCxnSpPr>
        <p:spPr>
          <a:xfrm flipH="1" rot="10800000">
            <a:off x="3648150" y="1052263"/>
            <a:ext cx="255000" cy="119700"/>
          </a:xfrm>
          <a:prstGeom prst="straightConnector1">
            <a:avLst/>
          </a:prstGeom>
          <a:noFill/>
          <a:ln cap="flat" cmpd="sng" w="9525">
            <a:solidFill>
              <a:schemeClr val="lt1"/>
            </a:solidFill>
            <a:prstDash val="solid"/>
            <a:round/>
            <a:headEnd len="sm" w="sm" type="none"/>
            <a:tailEnd len="sm" w="sm" type="none"/>
          </a:ln>
        </p:spPr>
      </p:cxnSp>
      <p:cxnSp>
        <p:nvCxnSpPr>
          <p:cNvPr id="1751" name="Google Shape;1751;p53"/>
          <p:cNvCxnSpPr>
            <a:stCxn id="1749" idx="5"/>
            <a:endCxn id="1752" idx="2"/>
          </p:cNvCxnSpPr>
          <p:nvPr/>
        </p:nvCxnSpPr>
        <p:spPr>
          <a:xfrm>
            <a:off x="3639890" y="1194343"/>
            <a:ext cx="490800" cy="153900"/>
          </a:xfrm>
          <a:prstGeom prst="straightConnector1">
            <a:avLst/>
          </a:prstGeom>
          <a:noFill/>
          <a:ln cap="flat" cmpd="sng" w="9525">
            <a:solidFill>
              <a:schemeClr val="lt1"/>
            </a:solidFill>
            <a:prstDash val="solid"/>
            <a:round/>
            <a:headEnd len="sm" w="sm" type="none"/>
            <a:tailEnd len="sm" w="sm" type="none"/>
          </a:ln>
        </p:spPr>
      </p:cxnSp>
      <p:cxnSp>
        <p:nvCxnSpPr>
          <p:cNvPr id="1753" name="Google Shape;1753;p53"/>
          <p:cNvCxnSpPr>
            <a:endCxn id="1752" idx="1"/>
          </p:cNvCxnSpPr>
          <p:nvPr/>
        </p:nvCxnSpPr>
        <p:spPr>
          <a:xfrm>
            <a:off x="3943935" y="1055833"/>
            <a:ext cx="195000" cy="270000"/>
          </a:xfrm>
          <a:prstGeom prst="straightConnector1">
            <a:avLst/>
          </a:prstGeom>
          <a:noFill/>
          <a:ln cap="flat" cmpd="sng" w="9525">
            <a:solidFill>
              <a:schemeClr val="lt1"/>
            </a:solidFill>
            <a:prstDash val="solid"/>
            <a:round/>
            <a:headEnd len="sm" w="sm" type="none"/>
            <a:tailEnd len="sm" w="sm" type="none"/>
          </a:ln>
        </p:spPr>
      </p:cxnSp>
      <p:cxnSp>
        <p:nvCxnSpPr>
          <p:cNvPr id="1754" name="Google Shape;1754;p53"/>
          <p:cNvCxnSpPr>
            <a:stCxn id="1750" idx="7"/>
            <a:endCxn id="1755" idx="1"/>
          </p:cNvCxnSpPr>
          <p:nvPr/>
        </p:nvCxnSpPr>
        <p:spPr>
          <a:xfrm>
            <a:off x="3942928" y="1007358"/>
            <a:ext cx="502500" cy="15600"/>
          </a:xfrm>
          <a:prstGeom prst="straightConnector1">
            <a:avLst/>
          </a:prstGeom>
          <a:noFill/>
          <a:ln cap="flat" cmpd="sng" w="9525">
            <a:solidFill>
              <a:schemeClr val="lt1"/>
            </a:solidFill>
            <a:prstDash val="solid"/>
            <a:round/>
            <a:headEnd len="sm" w="sm" type="none"/>
            <a:tailEnd len="sm" w="sm" type="none"/>
          </a:ln>
        </p:spPr>
      </p:cxnSp>
      <p:cxnSp>
        <p:nvCxnSpPr>
          <p:cNvPr id="1756" name="Google Shape;1756;p53"/>
          <p:cNvCxnSpPr>
            <a:stCxn id="1755" idx="6"/>
            <a:endCxn id="1757" idx="2"/>
          </p:cNvCxnSpPr>
          <p:nvPr/>
        </p:nvCxnSpPr>
        <p:spPr>
          <a:xfrm>
            <a:off x="4493638" y="1045188"/>
            <a:ext cx="507300" cy="112500"/>
          </a:xfrm>
          <a:prstGeom prst="straightConnector1">
            <a:avLst/>
          </a:prstGeom>
          <a:noFill/>
          <a:ln cap="flat" cmpd="sng" w="9525">
            <a:solidFill>
              <a:schemeClr val="lt1"/>
            </a:solidFill>
            <a:prstDash val="solid"/>
            <a:round/>
            <a:headEnd len="sm" w="sm" type="none"/>
            <a:tailEnd len="sm" w="sm" type="none"/>
          </a:ln>
        </p:spPr>
      </p:cxnSp>
      <p:cxnSp>
        <p:nvCxnSpPr>
          <p:cNvPr id="1758" name="Google Shape;1758;p53"/>
          <p:cNvCxnSpPr>
            <a:stCxn id="1757" idx="7"/>
            <a:endCxn id="1759" idx="1"/>
          </p:cNvCxnSpPr>
          <p:nvPr/>
        </p:nvCxnSpPr>
        <p:spPr>
          <a:xfrm flipH="1" rot="10800000">
            <a:off x="5049128" y="993458"/>
            <a:ext cx="400500" cy="141900"/>
          </a:xfrm>
          <a:prstGeom prst="straightConnector1">
            <a:avLst/>
          </a:prstGeom>
          <a:noFill/>
          <a:ln cap="flat" cmpd="sng" w="9525">
            <a:solidFill>
              <a:schemeClr val="lt1"/>
            </a:solidFill>
            <a:prstDash val="solid"/>
            <a:round/>
            <a:headEnd len="sm" w="sm" type="none"/>
            <a:tailEnd len="sm" w="sm" type="none"/>
          </a:ln>
        </p:spPr>
      </p:cxnSp>
      <p:cxnSp>
        <p:nvCxnSpPr>
          <p:cNvPr id="1760" name="Google Shape;1760;p53"/>
          <p:cNvCxnSpPr>
            <a:stCxn id="1759" idx="6"/>
          </p:cNvCxnSpPr>
          <p:nvPr/>
        </p:nvCxnSpPr>
        <p:spPr>
          <a:xfrm>
            <a:off x="5497725" y="1015700"/>
            <a:ext cx="130200" cy="110400"/>
          </a:xfrm>
          <a:prstGeom prst="straightConnector1">
            <a:avLst/>
          </a:prstGeom>
          <a:noFill/>
          <a:ln cap="flat" cmpd="sng" w="9525">
            <a:solidFill>
              <a:schemeClr val="lt1"/>
            </a:solidFill>
            <a:prstDash val="solid"/>
            <a:round/>
            <a:headEnd len="sm" w="sm" type="none"/>
            <a:tailEnd len="sm" w="sm" type="none"/>
          </a:ln>
        </p:spPr>
      </p:cxnSp>
      <p:cxnSp>
        <p:nvCxnSpPr>
          <p:cNvPr id="1761" name="Google Shape;1761;p53"/>
          <p:cNvCxnSpPr>
            <a:stCxn id="1762" idx="4"/>
            <a:endCxn id="1763" idx="7"/>
          </p:cNvCxnSpPr>
          <p:nvPr/>
        </p:nvCxnSpPr>
        <p:spPr>
          <a:xfrm flipH="1">
            <a:off x="5542100" y="1189375"/>
            <a:ext cx="93000" cy="104700"/>
          </a:xfrm>
          <a:prstGeom prst="straightConnector1">
            <a:avLst/>
          </a:prstGeom>
          <a:noFill/>
          <a:ln cap="flat" cmpd="sng" w="9525">
            <a:solidFill>
              <a:schemeClr val="lt1"/>
            </a:solidFill>
            <a:prstDash val="solid"/>
            <a:round/>
            <a:headEnd len="sm" w="sm" type="none"/>
            <a:tailEnd len="sm" w="sm" type="none"/>
          </a:ln>
        </p:spPr>
      </p:cxnSp>
      <p:cxnSp>
        <p:nvCxnSpPr>
          <p:cNvPr id="1764" name="Google Shape;1764;p53"/>
          <p:cNvCxnSpPr>
            <a:stCxn id="1763" idx="5"/>
          </p:cNvCxnSpPr>
          <p:nvPr/>
        </p:nvCxnSpPr>
        <p:spPr>
          <a:xfrm>
            <a:off x="5542215" y="1338780"/>
            <a:ext cx="1200" cy="168000"/>
          </a:xfrm>
          <a:prstGeom prst="straightConnector1">
            <a:avLst/>
          </a:prstGeom>
          <a:noFill/>
          <a:ln cap="flat" cmpd="sng" w="9525">
            <a:solidFill>
              <a:schemeClr val="lt1"/>
            </a:solidFill>
            <a:prstDash val="solid"/>
            <a:round/>
            <a:headEnd len="sm" w="sm" type="none"/>
            <a:tailEnd len="sm" w="sm" type="none"/>
          </a:ln>
        </p:spPr>
      </p:cxnSp>
      <p:cxnSp>
        <p:nvCxnSpPr>
          <p:cNvPr id="1765" name="Google Shape;1765;p53"/>
          <p:cNvCxnSpPr>
            <a:endCxn id="1766" idx="7"/>
          </p:cNvCxnSpPr>
          <p:nvPr/>
        </p:nvCxnSpPr>
        <p:spPr>
          <a:xfrm flipH="1">
            <a:off x="5415440" y="1548995"/>
            <a:ext cx="99900" cy="118500"/>
          </a:xfrm>
          <a:prstGeom prst="straightConnector1">
            <a:avLst/>
          </a:prstGeom>
          <a:noFill/>
          <a:ln cap="flat" cmpd="sng" w="9525">
            <a:solidFill>
              <a:schemeClr val="lt1"/>
            </a:solidFill>
            <a:prstDash val="solid"/>
            <a:round/>
            <a:headEnd len="sm" w="sm" type="none"/>
            <a:tailEnd len="sm" w="sm" type="none"/>
          </a:ln>
        </p:spPr>
      </p:cxnSp>
      <p:cxnSp>
        <p:nvCxnSpPr>
          <p:cNvPr id="1767" name="Google Shape;1767;p53"/>
          <p:cNvCxnSpPr>
            <a:stCxn id="1766" idx="5"/>
            <a:endCxn id="1768" idx="0"/>
          </p:cNvCxnSpPr>
          <p:nvPr/>
        </p:nvCxnSpPr>
        <p:spPr>
          <a:xfrm>
            <a:off x="5415440" y="1712255"/>
            <a:ext cx="78600" cy="122100"/>
          </a:xfrm>
          <a:prstGeom prst="straightConnector1">
            <a:avLst/>
          </a:prstGeom>
          <a:noFill/>
          <a:ln cap="flat" cmpd="sng" w="9525">
            <a:solidFill>
              <a:schemeClr val="lt1"/>
            </a:solidFill>
            <a:prstDash val="solid"/>
            <a:round/>
            <a:headEnd len="sm" w="sm" type="none"/>
            <a:tailEnd len="sm" w="sm" type="none"/>
          </a:ln>
        </p:spPr>
      </p:cxnSp>
      <p:cxnSp>
        <p:nvCxnSpPr>
          <p:cNvPr id="1769" name="Google Shape;1769;p53"/>
          <p:cNvCxnSpPr>
            <a:stCxn id="1768" idx="4"/>
          </p:cNvCxnSpPr>
          <p:nvPr/>
        </p:nvCxnSpPr>
        <p:spPr>
          <a:xfrm>
            <a:off x="5494075" y="1897688"/>
            <a:ext cx="42300" cy="278100"/>
          </a:xfrm>
          <a:prstGeom prst="straightConnector1">
            <a:avLst/>
          </a:prstGeom>
          <a:noFill/>
          <a:ln cap="flat" cmpd="sng" w="9525">
            <a:solidFill>
              <a:schemeClr val="lt1"/>
            </a:solidFill>
            <a:prstDash val="solid"/>
            <a:round/>
            <a:headEnd len="sm" w="sm" type="none"/>
            <a:tailEnd len="sm" w="sm" type="none"/>
          </a:ln>
        </p:spPr>
      </p:cxnSp>
      <p:cxnSp>
        <p:nvCxnSpPr>
          <p:cNvPr id="1770" name="Google Shape;1770;p53"/>
          <p:cNvCxnSpPr>
            <a:endCxn id="1771" idx="3"/>
          </p:cNvCxnSpPr>
          <p:nvPr/>
        </p:nvCxnSpPr>
        <p:spPr>
          <a:xfrm>
            <a:off x="3718585" y="2056368"/>
            <a:ext cx="526200" cy="124500"/>
          </a:xfrm>
          <a:prstGeom prst="straightConnector1">
            <a:avLst/>
          </a:prstGeom>
          <a:noFill/>
          <a:ln cap="flat" cmpd="sng" w="9525">
            <a:solidFill>
              <a:schemeClr val="lt1"/>
            </a:solidFill>
            <a:prstDash val="solid"/>
            <a:round/>
            <a:headEnd len="sm" w="sm" type="none"/>
            <a:tailEnd len="sm" w="sm" type="none"/>
          </a:ln>
        </p:spPr>
      </p:cxnSp>
      <p:cxnSp>
        <p:nvCxnSpPr>
          <p:cNvPr id="1772" name="Google Shape;1772;p53"/>
          <p:cNvCxnSpPr>
            <a:endCxn id="1773" idx="2"/>
          </p:cNvCxnSpPr>
          <p:nvPr/>
        </p:nvCxnSpPr>
        <p:spPr>
          <a:xfrm>
            <a:off x="4296263" y="2168988"/>
            <a:ext cx="496800" cy="10500"/>
          </a:xfrm>
          <a:prstGeom prst="straightConnector1">
            <a:avLst/>
          </a:prstGeom>
          <a:noFill/>
          <a:ln cap="flat" cmpd="sng" w="9525">
            <a:solidFill>
              <a:schemeClr val="lt1"/>
            </a:solidFill>
            <a:prstDash val="solid"/>
            <a:round/>
            <a:headEnd len="sm" w="sm" type="none"/>
            <a:tailEnd len="sm" w="sm" type="none"/>
          </a:ln>
        </p:spPr>
      </p:cxnSp>
      <p:cxnSp>
        <p:nvCxnSpPr>
          <p:cNvPr id="1774" name="Google Shape;1774;p53"/>
          <p:cNvCxnSpPr>
            <a:stCxn id="1773" idx="7"/>
            <a:endCxn id="1775" idx="3"/>
          </p:cNvCxnSpPr>
          <p:nvPr/>
        </p:nvCxnSpPr>
        <p:spPr>
          <a:xfrm>
            <a:off x="4841203" y="2157108"/>
            <a:ext cx="136200" cy="2400"/>
          </a:xfrm>
          <a:prstGeom prst="straightConnector1">
            <a:avLst/>
          </a:prstGeom>
          <a:noFill/>
          <a:ln cap="flat" cmpd="sng" w="9525">
            <a:solidFill>
              <a:schemeClr val="lt1"/>
            </a:solidFill>
            <a:prstDash val="solid"/>
            <a:round/>
            <a:headEnd len="sm" w="sm" type="none"/>
            <a:tailEnd len="sm" w="sm" type="none"/>
          </a:ln>
        </p:spPr>
      </p:cxnSp>
      <p:cxnSp>
        <p:nvCxnSpPr>
          <p:cNvPr id="1776" name="Google Shape;1776;p53"/>
          <p:cNvCxnSpPr>
            <a:stCxn id="1775" idx="6"/>
          </p:cNvCxnSpPr>
          <p:nvPr/>
        </p:nvCxnSpPr>
        <p:spPr>
          <a:xfrm>
            <a:off x="5025650" y="2137213"/>
            <a:ext cx="475500" cy="60000"/>
          </a:xfrm>
          <a:prstGeom prst="straightConnector1">
            <a:avLst/>
          </a:prstGeom>
          <a:noFill/>
          <a:ln cap="flat" cmpd="sng" w="9525">
            <a:solidFill>
              <a:schemeClr val="lt1"/>
            </a:solidFill>
            <a:prstDash val="solid"/>
            <a:round/>
            <a:headEnd len="sm" w="sm" type="none"/>
            <a:tailEnd len="sm" w="sm" type="none"/>
          </a:ln>
        </p:spPr>
      </p:cxnSp>
      <p:cxnSp>
        <p:nvCxnSpPr>
          <p:cNvPr id="1777" name="Google Shape;1777;p53"/>
          <p:cNvCxnSpPr>
            <a:stCxn id="1778" idx="4"/>
          </p:cNvCxnSpPr>
          <p:nvPr/>
        </p:nvCxnSpPr>
        <p:spPr>
          <a:xfrm>
            <a:off x="5261663" y="1883638"/>
            <a:ext cx="253500" cy="292500"/>
          </a:xfrm>
          <a:prstGeom prst="straightConnector1">
            <a:avLst/>
          </a:prstGeom>
          <a:noFill/>
          <a:ln cap="flat" cmpd="sng" w="9525">
            <a:solidFill>
              <a:schemeClr val="lt1"/>
            </a:solidFill>
            <a:prstDash val="solid"/>
            <a:round/>
            <a:headEnd len="sm" w="sm" type="none"/>
            <a:tailEnd len="sm" w="sm" type="none"/>
          </a:ln>
        </p:spPr>
      </p:cxnSp>
      <p:cxnSp>
        <p:nvCxnSpPr>
          <p:cNvPr id="1779" name="Google Shape;1779;p53"/>
          <p:cNvCxnSpPr>
            <a:stCxn id="1780" idx="7"/>
          </p:cNvCxnSpPr>
          <p:nvPr/>
        </p:nvCxnSpPr>
        <p:spPr>
          <a:xfrm flipH="1" rot="10800000">
            <a:off x="3717490" y="1901208"/>
            <a:ext cx="92700" cy="118500"/>
          </a:xfrm>
          <a:prstGeom prst="straightConnector1">
            <a:avLst/>
          </a:prstGeom>
          <a:noFill/>
          <a:ln cap="flat" cmpd="sng" w="9525">
            <a:solidFill>
              <a:schemeClr val="lt1"/>
            </a:solidFill>
            <a:prstDash val="solid"/>
            <a:round/>
            <a:headEnd len="sm" w="sm" type="none"/>
            <a:tailEnd len="sm" w="sm" type="none"/>
          </a:ln>
        </p:spPr>
      </p:cxnSp>
      <p:cxnSp>
        <p:nvCxnSpPr>
          <p:cNvPr id="1781" name="Google Shape;1781;p53"/>
          <p:cNvCxnSpPr>
            <a:stCxn id="1782" idx="7"/>
            <a:endCxn id="1743" idx="4"/>
          </p:cNvCxnSpPr>
          <p:nvPr/>
        </p:nvCxnSpPr>
        <p:spPr>
          <a:xfrm flipH="1" rot="10800000">
            <a:off x="3850690" y="1647883"/>
            <a:ext cx="135600" cy="227400"/>
          </a:xfrm>
          <a:prstGeom prst="straightConnector1">
            <a:avLst/>
          </a:prstGeom>
          <a:noFill/>
          <a:ln cap="flat" cmpd="sng" w="9525">
            <a:solidFill>
              <a:schemeClr val="lt1"/>
            </a:solidFill>
            <a:prstDash val="solid"/>
            <a:round/>
            <a:headEnd len="sm" w="sm" type="none"/>
            <a:tailEnd len="sm" w="sm" type="none"/>
          </a:ln>
        </p:spPr>
      </p:cxnSp>
      <p:cxnSp>
        <p:nvCxnSpPr>
          <p:cNvPr id="1783" name="Google Shape;1783;p53"/>
          <p:cNvCxnSpPr>
            <a:stCxn id="1743" idx="7"/>
            <a:endCxn id="1752" idx="3"/>
          </p:cNvCxnSpPr>
          <p:nvPr/>
        </p:nvCxnSpPr>
        <p:spPr>
          <a:xfrm flipH="1" rot="10800000">
            <a:off x="4006265" y="1370508"/>
            <a:ext cx="132600" cy="223200"/>
          </a:xfrm>
          <a:prstGeom prst="straightConnector1">
            <a:avLst/>
          </a:prstGeom>
          <a:noFill/>
          <a:ln cap="flat" cmpd="sng" w="9525">
            <a:solidFill>
              <a:schemeClr val="lt1"/>
            </a:solidFill>
            <a:prstDash val="solid"/>
            <a:round/>
            <a:headEnd len="sm" w="sm" type="none"/>
            <a:tailEnd len="sm" w="sm" type="none"/>
          </a:ln>
        </p:spPr>
      </p:cxnSp>
      <p:cxnSp>
        <p:nvCxnSpPr>
          <p:cNvPr id="1784" name="Google Shape;1784;p53"/>
          <p:cNvCxnSpPr>
            <a:stCxn id="1743" idx="6"/>
            <a:endCxn id="1785" idx="1"/>
          </p:cNvCxnSpPr>
          <p:nvPr/>
        </p:nvCxnSpPr>
        <p:spPr>
          <a:xfrm>
            <a:off x="4014525" y="1616088"/>
            <a:ext cx="268800" cy="67200"/>
          </a:xfrm>
          <a:prstGeom prst="straightConnector1">
            <a:avLst/>
          </a:prstGeom>
          <a:noFill/>
          <a:ln cap="flat" cmpd="sng" w="9525">
            <a:solidFill>
              <a:schemeClr val="lt1"/>
            </a:solidFill>
            <a:prstDash val="solid"/>
            <a:round/>
            <a:headEnd len="sm" w="sm" type="none"/>
            <a:tailEnd len="sm" w="sm" type="none"/>
          </a:ln>
        </p:spPr>
      </p:cxnSp>
      <p:cxnSp>
        <p:nvCxnSpPr>
          <p:cNvPr id="1786" name="Google Shape;1786;p53"/>
          <p:cNvCxnSpPr>
            <a:stCxn id="1780" idx="7"/>
          </p:cNvCxnSpPr>
          <p:nvPr/>
        </p:nvCxnSpPr>
        <p:spPr>
          <a:xfrm>
            <a:off x="3717490" y="2019708"/>
            <a:ext cx="226500" cy="8400"/>
          </a:xfrm>
          <a:prstGeom prst="straightConnector1">
            <a:avLst/>
          </a:prstGeom>
          <a:noFill/>
          <a:ln cap="flat" cmpd="sng" w="9525">
            <a:solidFill>
              <a:schemeClr val="lt1"/>
            </a:solidFill>
            <a:prstDash val="solid"/>
            <a:round/>
            <a:headEnd len="sm" w="sm" type="none"/>
            <a:tailEnd len="sm" w="sm" type="none"/>
          </a:ln>
        </p:spPr>
      </p:cxnSp>
      <p:cxnSp>
        <p:nvCxnSpPr>
          <p:cNvPr id="1787" name="Google Shape;1787;p53"/>
          <p:cNvCxnSpPr>
            <a:stCxn id="1788" idx="7"/>
            <a:endCxn id="1785" idx="3"/>
          </p:cNvCxnSpPr>
          <p:nvPr/>
        </p:nvCxnSpPr>
        <p:spPr>
          <a:xfrm flipH="1" rot="10800000">
            <a:off x="3985140" y="1728108"/>
            <a:ext cx="298200" cy="273900"/>
          </a:xfrm>
          <a:prstGeom prst="straightConnector1">
            <a:avLst/>
          </a:prstGeom>
          <a:noFill/>
          <a:ln cap="flat" cmpd="sng" w="9525">
            <a:solidFill>
              <a:schemeClr val="lt1"/>
            </a:solidFill>
            <a:prstDash val="solid"/>
            <a:round/>
            <a:headEnd len="sm" w="sm" type="none"/>
            <a:tailEnd len="sm" w="sm" type="none"/>
          </a:ln>
        </p:spPr>
      </p:cxnSp>
      <p:cxnSp>
        <p:nvCxnSpPr>
          <p:cNvPr id="1789" name="Google Shape;1789;p53"/>
          <p:cNvCxnSpPr>
            <a:stCxn id="1752" idx="5"/>
            <a:endCxn id="1785" idx="0"/>
          </p:cNvCxnSpPr>
          <p:nvPr/>
        </p:nvCxnSpPr>
        <p:spPr>
          <a:xfrm>
            <a:off x="4178815" y="1370593"/>
            <a:ext cx="124500" cy="303600"/>
          </a:xfrm>
          <a:prstGeom prst="straightConnector1">
            <a:avLst/>
          </a:prstGeom>
          <a:noFill/>
          <a:ln cap="flat" cmpd="sng" w="9525">
            <a:solidFill>
              <a:schemeClr val="lt1"/>
            </a:solidFill>
            <a:prstDash val="solid"/>
            <a:round/>
            <a:headEnd len="sm" w="sm" type="none"/>
            <a:tailEnd len="sm" w="sm" type="none"/>
          </a:ln>
        </p:spPr>
      </p:cxnSp>
      <p:cxnSp>
        <p:nvCxnSpPr>
          <p:cNvPr id="1790" name="Google Shape;1790;p53"/>
          <p:cNvCxnSpPr>
            <a:stCxn id="1752" idx="5"/>
            <a:endCxn id="1791" idx="2"/>
          </p:cNvCxnSpPr>
          <p:nvPr/>
        </p:nvCxnSpPr>
        <p:spPr>
          <a:xfrm>
            <a:off x="4178815" y="1370593"/>
            <a:ext cx="462600" cy="164400"/>
          </a:xfrm>
          <a:prstGeom prst="straightConnector1">
            <a:avLst/>
          </a:prstGeom>
          <a:noFill/>
          <a:ln cap="flat" cmpd="sng" w="9525">
            <a:solidFill>
              <a:schemeClr val="lt1"/>
            </a:solidFill>
            <a:prstDash val="solid"/>
            <a:round/>
            <a:headEnd len="sm" w="sm" type="none"/>
            <a:tailEnd len="sm" w="sm" type="none"/>
          </a:ln>
        </p:spPr>
      </p:cxnSp>
      <p:cxnSp>
        <p:nvCxnSpPr>
          <p:cNvPr id="1792" name="Google Shape;1792;p53"/>
          <p:cNvCxnSpPr>
            <a:stCxn id="1752" idx="7"/>
            <a:endCxn id="1755" idx="3"/>
          </p:cNvCxnSpPr>
          <p:nvPr/>
        </p:nvCxnSpPr>
        <p:spPr>
          <a:xfrm flipH="1" rot="10800000">
            <a:off x="4178815" y="1067533"/>
            <a:ext cx="266700" cy="258300"/>
          </a:xfrm>
          <a:prstGeom prst="straightConnector1">
            <a:avLst/>
          </a:prstGeom>
          <a:noFill/>
          <a:ln cap="flat" cmpd="sng" w="9525">
            <a:solidFill>
              <a:schemeClr val="lt1"/>
            </a:solidFill>
            <a:prstDash val="solid"/>
            <a:round/>
            <a:headEnd len="sm" w="sm" type="none"/>
            <a:tailEnd len="sm" w="sm" type="none"/>
          </a:ln>
        </p:spPr>
      </p:cxnSp>
      <p:cxnSp>
        <p:nvCxnSpPr>
          <p:cNvPr id="1793" name="Google Shape;1793;p53"/>
          <p:cNvCxnSpPr>
            <a:stCxn id="1752" idx="6"/>
          </p:cNvCxnSpPr>
          <p:nvPr/>
        </p:nvCxnSpPr>
        <p:spPr>
          <a:xfrm flipH="1" rot="10800000">
            <a:off x="4187075" y="1316413"/>
            <a:ext cx="532200" cy="31800"/>
          </a:xfrm>
          <a:prstGeom prst="straightConnector1">
            <a:avLst/>
          </a:prstGeom>
          <a:noFill/>
          <a:ln cap="flat" cmpd="sng" w="9525">
            <a:solidFill>
              <a:schemeClr val="lt1"/>
            </a:solidFill>
            <a:prstDash val="solid"/>
            <a:round/>
            <a:headEnd len="sm" w="sm" type="none"/>
            <a:tailEnd len="sm" w="sm" type="none"/>
          </a:ln>
        </p:spPr>
      </p:cxnSp>
      <p:cxnSp>
        <p:nvCxnSpPr>
          <p:cNvPr id="1794" name="Google Shape;1794;p53"/>
          <p:cNvCxnSpPr>
            <a:stCxn id="1788" idx="6"/>
            <a:endCxn id="1795" idx="3"/>
          </p:cNvCxnSpPr>
          <p:nvPr/>
        </p:nvCxnSpPr>
        <p:spPr>
          <a:xfrm flipH="1" rot="10800000">
            <a:off x="3993400" y="1937688"/>
            <a:ext cx="269100" cy="86700"/>
          </a:xfrm>
          <a:prstGeom prst="straightConnector1">
            <a:avLst/>
          </a:prstGeom>
          <a:noFill/>
          <a:ln cap="flat" cmpd="sng" w="9525">
            <a:solidFill>
              <a:schemeClr val="lt1"/>
            </a:solidFill>
            <a:prstDash val="solid"/>
            <a:round/>
            <a:headEnd len="sm" w="sm" type="none"/>
            <a:tailEnd len="sm" w="sm" type="none"/>
          </a:ln>
        </p:spPr>
      </p:cxnSp>
      <p:cxnSp>
        <p:nvCxnSpPr>
          <p:cNvPr id="1796" name="Google Shape;1796;p53"/>
          <p:cNvCxnSpPr>
            <a:stCxn id="1788" idx="5"/>
            <a:endCxn id="1771" idx="1"/>
          </p:cNvCxnSpPr>
          <p:nvPr/>
        </p:nvCxnSpPr>
        <p:spPr>
          <a:xfrm>
            <a:off x="3985140" y="2046768"/>
            <a:ext cx="259500" cy="89400"/>
          </a:xfrm>
          <a:prstGeom prst="straightConnector1">
            <a:avLst/>
          </a:prstGeom>
          <a:noFill/>
          <a:ln cap="flat" cmpd="sng" w="9525">
            <a:solidFill>
              <a:schemeClr val="lt1"/>
            </a:solidFill>
            <a:prstDash val="solid"/>
            <a:round/>
            <a:headEnd len="sm" w="sm" type="none"/>
            <a:tailEnd len="sm" w="sm" type="none"/>
          </a:ln>
        </p:spPr>
      </p:cxnSp>
      <p:cxnSp>
        <p:nvCxnSpPr>
          <p:cNvPr id="1797" name="Google Shape;1797;p53"/>
          <p:cNvCxnSpPr>
            <a:stCxn id="1771" idx="0"/>
            <a:endCxn id="1795" idx="4"/>
          </p:cNvCxnSpPr>
          <p:nvPr/>
        </p:nvCxnSpPr>
        <p:spPr>
          <a:xfrm flipH="1" rot="10800000">
            <a:off x="4264725" y="1946838"/>
            <a:ext cx="17700" cy="180000"/>
          </a:xfrm>
          <a:prstGeom prst="straightConnector1">
            <a:avLst/>
          </a:prstGeom>
          <a:noFill/>
          <a:ln cap="flat" cmpd="sng" w="9525">
            <a:solidFill>
              <a:schemeClr val="lt1"/>
            </a:solidFill>
            <a:prstDash val="solid"/>
            <a:round/>
            <a:headEnd len="sm" w="sm" type="none"/>
            <a:tailEnd len="sm" w="sm" type="none"/>
          </a:ln>
        </p:spPr>
      </p:cxnSp>
      <p:cxnSp>
        <p:nvCxnSpPr>
          <p:cNvPr id="1798" name="Google Shape;1798;p53"/>
          <p:cNvCxnSpPr>
            <a:stCxn id="1795" idx="0"/>
            <a:endCxn id="1785" idx="4"/>
          </p:cNvCxnSpPr>
          <p:nvPr/>
        </p:nvCxnSpPr>
        <p:spPr>
          <a:xfrm flipH="1" rot="10800000">
            <a:off x="4282338" y="1737550"/>
            <a:ext cx="21000" cy="146100"/>
          </a:xfrm>
          <a:prstGeom prst="straightConnector1">
            <a:avLst/>
          </a:prstGeom>
          <a:noFill/>
          <a:ln cap="flat" cmpd="sng" w="9525">
            <a:solidFill>
              <a:schemeClr val="lt1"/>
            </a:solidFill>
            <a:prstDash val="solid"/>
            <a:round/>
            <a:headEnd len="sm" w="sm" type="none"/>
            <a:tailEnd len="sm" w="sm" type="none"/>
          </a:ln>
        </p:spPr>
      </p:cxnSp>
      <p:cxnSp>
        <p:nvCxnSpPr>
          <p:cNvPr id="1799" name="Google Shape;1799;p53"/>
          <p:cNvCxnSpPr>
            <a:stCxn id="1785" idx="5"/>
            <a:endCxn id="1800" idx="1"/>
          </p:cNvCxnSpPr>
          <p:nvPr/>
        </p:nvCxnSpPr>
        <p:spPr>
          <a:xfrm>
            <a:off x="4323328" y="1728155"/>
            <a:ext cx="312300" cy="117300"/>
          </a:xfrm>
          <a:prstGeom prst="straightConnector1">
            <a:avLst/>
          </a:prstGeom>
          <a:noFill/>
          <a:ln cap="flat" cmpd="sng" w="9525">
            <a:solidFill>
              <a:schemeClr val="lt1"/>
            </a:solidFill>
            <a:prstDash val="solid"/>
            <a:round/>
            <a:headEnd len="sm" w="sm" type="none"/>
            <a:tailEnd len="sm" w="sm" type="none"/>
          </a:ln>
        </p:spPr>
      </p:cxnSp>
      <p:cxnSp>
        <p:nvCxnSpPr>
          <p:cNvPr id="1801" name="Google Shape;1801;p53"/>
          <p:cNvCxnSpPr>
            <a:stCxn id="1785" idx="5"/>
            <a:endCxn id="1802" idx="2"/>
          </p:cNvCxnSpPr>
          <p:nvPr/>
        </p:nvCxnSpPr>
        <p:spPr>
          <a:xfrm flipH="1" rot="10800000">
            <a:off x="4323328" y="1668755"/>
            <a:ext cx="346500" cy="59400"/>
          </a:xfrm>
          <a:prstGeom prst="straightConnector1">
            <a:avLst/>
          </a:prstGeom>
          <a:noFill/>
          <a:ln cap="flat" cmpd="sng" w="9525">
            <a:solidFill>
              <a:schemeClr val="lt1"/>
            </a:solidFill>
            <a:prstDash val="solid"/>
            <a:round/>
            <a:headEnd len="sm" w="sm" type="none"/>
            <a:tailEnd len="sm" w="sm" type="none"/>
          </a:ln>
        </p:spPr>
      </p:cxnSp>
      <p:cxnSp>
        <p:nvCxnSpPr>
          <p:cNvPr id="1803" name="Google Shape;1803;p53"/>
          <p:cNvCxnSpPr>
            <a:stCxn id="1785" idx="7"/>
            <a:endCxn id="1791" idx="2"/>
          </p:cNvCxnSpPr>
          <p:nvPr/>
        </p:nvCxnSpPr>
        <p:spPr>
          <a:xfrm flipH="1" rot="10800000">
            <a:off x="4323328" y="1534895"/>
            <a:ext cx="318300" cy="148500"/>
          </a:xfrm>
          <a:prstGeom prst="straightConnector1">
            <a:avLst/>
          </a:prstGeom>
          <a:noFill/>
          <a:ln cap="flat" cmpd="sng" w="9525">
            <a:solidFill>
              <a:schemeClr val="lt1"/>
            </a:solidFill>
            <a:prstDash val="solid"/>
            <a:round/>
            <a:headEnd len="sm" w="sm" type="none"/>
            <a:tailEnd len="sm" w="sm" type="none"/>
          </a:ln>
        </p:spPr>
      </p:cxnSp>
      <p:cxnSp>
        <p:nvCxnSpPr>
          <p:cNvPr id="1804" name="Google Shape;1804;p53"/>
          <p:cNvCxnSpPr>
            <a:endCxn id="1805" idx="3"/>
          </p:cNvCxnSpPr>
          <p:nvPr/>
        </p:nvCxnSpPr>
        <p:spPr>
          <a:xfrm flipH="1" rot="10800000">
            <a:off x="4662848" y="1324730"/>
            <a:ext cx="68100" cy="174900"/>
          </a:xfrm>
          <a:prstGeom prst="straightConnector1">
            <a:avLst/>
          </a:prstGeom>
          <a:noFill/>
          <a:ln cap="flat" cmpd="sng" w="9525">
            <a:solidFill>
              <a:schemeClr val="lt1"/>
            </a:solidFill>
            <a:prstDash val="solid"/>
            <a:round/>
            <a:headEnd len="sm" w="sm" type="none"/>
            <a:tailEnd len="sm" w="sm" type="none"/>
          </a:ln>
        </p:spPr>
      </p:cxnSp>
      <p:cxnSp>
        <p:nvCxnSpPr>
          <p:cNvPr id="1806" name="Google Shape;1806;p53"/>
          <p:cNvCxnSpPr>
            <a:endCxn id="1802" idx="0"/>
          </p:cNvCxnSpPr>
          <p:nvPr/>
        </p:nvCxnSpPr>
        <p:spPr>
          <a:xfrm>
            <a:off x="4669788" y="1570150"/>
            <a:ext cx="28200" cy="66900"/>
          </a:xfrm>
          <a:prstGeom prst="straightConnector1">
            <a:avLst/>
          </a:prstGeom>
          <a:noFill/>
          <a:ln cap="flat" cmpd="sng" w="9525">
            <a:solidFill>
              <a:schemeClr val="lt1"/>
            </a:solidFill>
            <a:prstDash val="solid"/>
            <a:round/>
            <a:headEnd len="sm" w="sm" type="none"/>
            <a:tailEnd len="sm" w="sm" type="none"/>
          </a:ln>
        </p:spPr>
      </p:cxnSp>
      <p:cxnSp>
        <p:nvCxnSpPr>
          <p:cNvPr id="1807" name="Google Shape;1807;p53"/>
          <p:cNvCxnSpPr>
            <a:endCxn id="1802" idx="3"/>
          </p:cNvCxnSpPr>
          <p:nvPr/>
        </p:nvCxnSpPr>
        <p:spPr>
          <a:xfrm flipH="1" rot="10800000">
            <a:off x="4669948" y="1691080"/>
            <a:ext cx="8100" cy="146700"/>
          </a:xfrm>
          <a:prstGeom prst="straightConnector1">
            <a:avLst/>
          </a:prstGeom>
          <a:noFill/>
          <a:ln cap="flat" cmpd="sng" w="9525">
            <a:solidFill>
              <a:schemeClr val="lt1"/>
            </a:solidFill>
            <a:prstDash val="solid"/>
            <a:round/>
            <a:headEnd len="sm" w="sm" type="none"/>
            <a:tailEnd len="sm" w="sm" type="none"/>
          </a:ln>
        </p:spPr>
      </p:cxnSp>
      <p:cxnSp>
        <p:nvCxnSpPr>
          <p:cNvPr id="1808" name="Google Shape;1808;p53"/>
          <p:cNvCxnSpPr>
            <a:stCxn id="1800" idx="5"/>
            <a:endCxn id="1809" idx="0"/>
          </p:cNvCxnSpPr>
          <p:nvPr/>
        </p:nvCxnSpPr>
        <p:spPr>
          <a:xfrm>
            <a:off x="4675628" y="1890130"/>
            <a:ext cx="50400" cy="138000"/>
          </a:xfrm>
          <a:prstGeom prst="straightConnector1">
            <a:avLst/>
          </a:prstGeom>
          <a:noFill/>
          <a:ln cap="flat" cmpd="sng" w="9525">
            <a:solidFill>
              <a:schemeClr val="lt1"/>
            </a:solidFill>
            <a:prstDash val="solid"/>
            <a:round/>
            <a:headEnd len="sm" w="sm" type="none"/>
            <a:tailEnd len="sm" w="sm" type="none"/>
          </a:ln>
        </p:spPr>
      </p:cxnSp>
      <p:cxnSp>
        <p:nvCxnSpPr>
          <p:cNvPr id="1810" name="Google Shape;1810;p53"/>
          <p:cNvCxnSpPr>
            <a:stCxn id="1771" idx="7"/>
            <a:endCxn id="1800" idx="3"/>
          </p:cNvCxnSpPr>
          <p:nvPr/>
        </p:nvCxnSpPr>
        <p:spPr>
          <a:xfrm flipH="1" rot="10800000">
            <a:off x="4284665" y="1890108"/>
            <a:ext cx="351000" cy="246000"/>
          </a:xfrm>
          <a:prstGeom prst="straightConnector1">
            <a:avLst/>
          </a:prstGeom>
          <a:noFill/>
          <a:ln cap="flat" cmpd="sng" w="9525">
            <a:solidFill>
              <a:schemeClr val="lt1"/>
            </a:solidFill>
            <a:prstDash val="solid"/>
            <a:round/>
            <a:headEnd len="sm" w="sm" type="none"/>
            <a:tailEnd len="sm" w="sm" type="none"/>
          </a:ln>
        </p:spPr>
      </p:cxnSp>
      <p:cxnSp>
        <p:nvCxnSpPr>
          <p:cNvPr id="1811" name="Google Shape;1811;p53"/>
          <p:cNvCxnSpPr>
            <a:stCxn id="1795" idx="6"/>
            <a:endCxn id="1800" idx="2"/>
          </p:cNvCxnSpPr>
          <p:nvPr/>
        </p:nvCxnSpPr>
        <p:spPr>
          <a:xfrm flipH="1" rot="10800000">
            <a:off x="4310538" y="1867900"/>
            <a:ext cx="317100" cy="47400"/>
          </a:xfrm>
          <a:prstGeom prst="straightConnector1">
            <a:avLst/>
          </a:prstGeom>
          <a:noFill/>
          <a:ln cap="flat" cmpd="sng" w="9525">
            <a:solidFill>
              <a:schemeClr val="lt1"/>
            </a:solidFill>
            <a:prstDash val="solid"/>
            <a:round/>
            <a:headEnd len="sm" w="sm" type="none"/>
            <a:tailEnd len="sm" w="sm" type="none"/>
          </a:ln>
        </p:spPr>
      </p:cxnSp>
      <p:cxnSp>
        <p:nvCxnSpPr>
          <p:cNvPr id="1812" name="Google Shape;1812;p53"/>
          <p:cNvCxnSpPr>
            <a:stCxn id="1771" idx="6"/>
            <a:endCxn id="1809" idx="3"/>
          </p:cNvCxnSpPr>
          <p:nvPr/>
        </p:nvCxnSpPr>
        <p:spPr>
          <a:xfrm flipH="1" rot="10800000">
            <a:off x="4292925" y="2081988"/>
            <a:ext cx="413100" cy="76500"/>
          </a:xfrm>
          <a:prstGeom prst="straightConnector1">
            <a:avLst/>
          </a:prstGeom>
          <a:noFill/>
          <a:ln cap="flat" cmpd="sng" w="9525">
            <a:solidFill>
              <a:schemeClr val="lt1"/>
            </a:solidFill>
            <a:prstDash val="solid"/>
            <a:round/>
            <a:headEnd len="sm" w="sm" type="none"/>
            <a:tailEnd len="sm" w="sm" type="none"/>
          </a:ln>
        </p:spPr>
      </p:cxnSp>
      <p:cxnSp>
        <p:nvCxnSpPr>
          <p:cNvPr id="1813" name="Google Shape;1813;p53"/>
          <p:cNvCxnSpPr>
            <a:endCxn id="1773" idx="0"/>
          </p:cNvCxnSpPr>
          <p:nvPr/>
        </p:nvCxnSpPr>
        <p:spPr>
          <a:xfrm>
            <a:off x="4733063" y="2084538"/>
            <a:ext cx="88200" cy="63300"/>
          </a:xfrm>
          <a:prstGeom prst="straightConnector1">
            <a:avLst/>
          </a:prstGeom>
          <a:noFill/>
          <a:ln cap="flat" cmpd="sng" w="9525">
            <a:solidFill>
              <a:schemeClr val="lt1"/>
            </a:solidFill>
            <a:prstDash val="solid"/>
            <a:round/>
            <a:headEnd len="sm" w="sm" type="none"/>
            <a:tailEnd len="sm" w="sm" type="none"/>
          </a:ln>
        </p:spPr>
      </p:cxnSp>
      <p:cxnSp>
        <p:nvCxnSpPr>
          <p:cNvPr id="1814" name="Google Shape;1814;p53"/>
          <p:cNvCxnSpPr>
            <a:stCxn id="1809" idx="7"/>
            <a:endCxn id="1815" idx="3"/>
          </p:cNvCxnSpPr>
          <p:nvPr/>
        </p:nvCxnSpPr>
        <p:spPr>
          <a:xfrm flipH="1" rot="10800000">
            <a:off x="4746053" y="1895433"/>
            <a:ext cx="108300" cy="141900"/>
          </a:xfrm>
          <a:prstGeom prst="straightConnector1">
            <a:avLst/>
          </a:prstGeom>
          <a:noFill/>
          <a:ln cap="flat" cmpd="sng" w="9525">
            <a:solidFill>
              <a:schemeClr val="lt1"/>
            </a:solidFill>
            <a:prstDash val="solid"/>
            <a:round/>
            <a:headEnd len="sm" w="sm" type="none"/>
            <a:tailEnd len="sm" w="sm" type="none"/>
          </a:ln>
        </p:spPr>
      </p:cxnSp>
      <p:cxnSp>
        <p:nvCxnSpPr>
          <p:cNvPr id="1816" name="Google Shape;1816;p53"/>
          <p:cNvCxnSpPr>
            <a:stCxn id="1800" idx="6"/>
            <a:endCxn id="1815" idx="1"/>
          </p:cNvCxnSpPr>
          <p:nvPr/>
        </p:nvCxnSpPr>
        <p:spPr>
          <a:xfrm flipH="1" rot="10800000">
            <a:off x="4683888" y="1850650"/>
            <a:ext cx="170400" cy="17100"/>
          </a:xfrm>
          <a:prstGeom prst="straightConnector1">
            <a:avLst/>
          </a:prstGeom>
          <a:noFill/>
          <a:ln cap="flat" cmpd="sng" w="9525">
            <a:solidFill>
              <a:schemeClr val="lt1"/>
            </a:solidFill>
            <a:prstDash val="solid"/>
            <a:round/>
            <a:headEnd len="sm" w="sm" type="none"/>
            <a:tailEnd len="sm" w="sm" type="none"/>
          </a:ln>
        </p:spPr>
      </p:cxnSp>
      <p:cxnSp>
        <p:nvCxnSpPr>
          <p:cNvPr id="1817" name="Google Shape;1817;p53"/>
          <p:cNvCxnSpPr>
            <a:stCxn id="1815" idx="0"/>
            <a:endCxn id="1818" idx="4"/>
          </p:cNvCxnSpPr>
          <p:nvPr/>
        </p:nvCxnSpPr>
        <p:spPr>
          <a:xfrm flipH="1" rot="10800000">
            <a:off x="4874150" y="1700400"/>
            <a:ext cx="21300" cy="141000"/>
          </a:xfrm>
          <a:prstGeom prst="straightConnector1">
            <a:avLst/>
          </a:prstGeom>
          <a:noFill/>
          <a:ln cap="flat" cmpd="sng" w="9525">
            <a:solidFill>
              <a:schemeClr val="lt1"/>
            </a:solidFill>
            <a:prstDash val="solid"/>
            <a:round/>
            <a:headEnd len="sm" w="sm" type="none"/>
            <a:tailEnd len="sm" w="sm" type="none"/>
          </a:ln>
        </p:spPr>
      </p:cxnSp>
      <p:cxnSp>
        <p:nvCxnSpPr>
          <p:cNvPr id="1819" name="Google Shape;1819;p53"/>
          <p:cNvCxnSpPr>
            <a:stCxn id="1802" idx="6"/>
            <a:endCxn id="1818" idx="2"/>
          </p:cNvCxnSpPr>
          <p:nvPr/>
        </p:nvCxnSpPr>
        <p:spPr>
          <a:xfrm>
            <a:off x="4726188" y="1668700"/>
            <a:ext cx="141000" cy="0"/>
          </a:xfrm>
          <a:prstGeom prst="straightConnector1">
            <a:avLst/>
          </a:prstGeom>
          <a:noFill/>
          <a:ln cap="flat" cmpd="sng" w="9525">
            <a:solidFill>
              <a:schemeClr val="lt1"/>
            </a:solidFill>
            <a:prstDash val="solid"/>
            <a:round/>
            <a:headEnd len="sm" w="sm" type="none"/>
            <a:tailEnd len="sm" w="sm" type="none"/>
          </a:ln>
        </p:spPr>
      </p:cxnSp>
      <p:cxnSp>
        <p:nvCxnSpPr>
          <p:cNvPr id="1820" name="Google Shape;1820;p53"/>
          <p:cNvCxnSpPr>
            <a:stCxn id="1791" idx="6"/>
            <a:endCxn id="1821" idx="2"/>
          </p:cNvCxnSpPr>
          <p:nvPr/>
        </p:nvCxnSpPr>
        <p:spPr>
          <a:xfrm flipH="1" rot="10800000">
            <a:off x="4697950" y="1450250"/>
            <a:ext cx="267900" cy="84600"/>
          </a:xfrm>
          <a:prstGeom prst="straightConnector1">
            <a:avLst/>
          </a:prstGeom>
          <a:noFill/>
          <a:ln cap="flat" cmpd="sng" w="9525">
            <a:solidFill>
              <a:schemeClr val="lt1"/>
            </a:solidFill>
            <a:prstDash val="solid"/>
            <a:round/>
            <a:headEnd len="sm" w="sm" type="none"/>
            <a:tailEnd len="sm" w="sm" type="none"/>
          </a:ln>
        </p:spPr>
      </p:cxnSp>
      <p:cxnSp>
        <p:nvCxnSpPr>
          <p:cNvPr id="1822" name="Google Shape;1822;p53"/>
          <p:cNvCxnSpPr>
            <a:stCxn id="1805" idx="5"/>
          </p:cNvCxnSpPr>
          <p:nvPr/>
        </p:nvCxnSpPr>
        <p:spPr>
          <a:xfrm>
            <a:off x="4770828" y="1324730"/>
            <a:ext cx="195000" cy="104400"/>
          </a:xfrm>
          <a:prstGeom prst="straightConnector1">
            <a:avLst/>
          </a:prstGeom>
          <a:noFill/>
          <a:ln cap="flat" cmpd="sng" w="9525">
            <a:solidFill>
              <a:schemeClr val="lt1"/>
            </a:solidFill>
            <a:prstDash val="solid"/>
            <a:round/>
            <a:headEnd len="sm" w="sm" type="none"/>
            <a:tailEnd len="sm" w="sm" type="none"/>
          </a:ln>
        </p:spPr>
      </p:cxnSp>
      <p:cxnSp>
        <p:nvCxnSpPr>
          <p:cNvPr id="1823" name="Google Shape;1823;p53"/>
          <p:cNvCxnSpPr>
            <a:stCxn id="1821" idx="7"/>
            <a:endCxn id="1824" idx="3"/>
          </p:cNvCxnSpPr>
          <p:nvPr/>
        </p:nvCxnSpPr>
        <p:spPr>
          <a:xfrm flipH="1" rot="10800000">
            <a:off x="5013903" y="1240008"/>
            <a:ext cx="242100" cy="187800"/>
          </a:xfrm>
          <a:prstGeom prst="straightConnector1">
            <a:avLst/>
          </a:prstGeom>
          <a:noFill/>
          <a:ln cap="flat" cmpd="sng" w="9525">
            <a:solidFill>
              <a:schemeClr val="lt1"/>
            </a:solidFill>
            <a:prstDash val="solid"/>
            <a:round/>
            <a:headEnd len="sm" w="sm" type="none"/>
            <a:tailEnd len="sm" w="sm" type="none"/>
          </a:ln>
        </p:spPr>
      </p:cxnSp>
      <p:cxnSp>
        <p:nvCxnSpPr>
          <p:cNvPr id="1825" name="Google Shape;1825;p53"/>
          <p:cNvCxnSpPr>
            <a:stCxn id="1805" idx="6"/>
            <a:endCxn id="1824" idx="2"/>
          </p:cNvCxnSpPr>
          <p:nvPr/>
        </p:nvCxnSpPr>
        <p:spPr>
          <a:xfrm flipH="1" rot="10800000">
            <a:off x="4779088" y="1217750"/>
            <a:ext cx="468600" cy="84600"/>
          </a:xfrm>
          <a:prstGeom prst="straightConnector1">
            <a:avLst/>
          </a:prstGeom>
          <a:noFill/>
          <a:ln cap="flat" cmpd="sng" w="9525">
            <a:solidFill>
              <a:schemeClr val="lt1"/>
            </a:solidFill>
            <a:prstDash val="solid"/>
            <a:round/>
            <a:headEnd len="sm" w="sm" type="none"/>
            <a:tailEnd len="sm" w="sm" type="none"/>
          </a:ln>
        </p:spPr>
      </p:cxnSp>
      <p:cxnSp>
        <p:nvCxnSpPr>
          <p:cNvPr id="1826" name="Google Shape;1826;p53"/>
          <p:cNvCxnSpPr>
            <a:stCxn id="1805" idx="7"/>
            <a:endCxn id="1757" idx="3"/>
          </p:cNvCxnSpPr>
          <p:nvPr/>
        </p:nvCxnSpPr>
        <p:spPr>
          <a:xfrm flipH="1" rot="10800000">
            <a:off x="4770828" y="1180070"/>
            <a:ext cx="238500" cy="99900"/>
          </a:xfrm>
          <a:prstGeom prst="straightConnector1">
            <a:avLst/>
          </a:prstGeom>
          <a:noFill/>
          <a:ln cap="flat" cmpd="sng" w="9525">
            <a:solidFill>
              <a:schemeClr val="lt1"/>
            </a:solidFill>
            <a:prstDash val="solid"/>
            <a:round/>
            <a:headEnd len="sm" w="sm" type="none"/>
            <a:tailEnd len="sm" w="sm" type="none"/>
          </a:ln>
        </p:spPr>
      </p:cxnSp>
      <p:cxnSp>
        <p:nvCxnSpPr>
          <p:cNvPr id="1827" name="Google Shape;1827;p53"/>
          <p:cNvCxnSpPr>
            <a:stCxn id="1755" idx="5"/>
            <a:endCxn id="1805" idx="2"/>
          </p:cNvCxnSpPr>
          <p:nvPr/>
        </p:nvCxnSpPr>
        <p:spPr>
          <a:xfrm>
            <a:off x="4485378" y="1067568"/>
            <a:ext cx="237300" cy="234900"/>
          </a:xfrm>
          <a:prstGeom prst="straightConnector1">
            <a:avLst/>
          </a:prstGeom>
          <a:noFill/>
          <a:ln cap="flat" cmpd="sng" w="9525">
            <a:solidFill>
              <a:schemeClr val="lt1"/>
            </a:solidFill>
            <a:prstDash val="solid"/>
            <a:round/>
            <a:headEnd len="sm" w="sm" type="none"/>
            <a:tailEnd len="sm" w="sm" type="none"/>
          </a:ln>
        </p:spPr>
      </p:cxnSp>
      <p:cxnSp>
        <p:nvCxnSpPr>
          <p:cNvPr id="1828" name="Google Shape;1828;p53"/>
          <p:cNvCxnSpPr>
            <a:stCxn id="1757" idx="6"/>
            <a:endCxn id="1824" idx="2"/>
          </p:cNvCxnSpPr>
          <p:nvPr/>
        </p:nvCxnSpPr>
        <p:spPr>
          <a:xfrm>
            <a:off x="5057388" y="1157738"/>
            <a:ext cx="190200" cy="60000"/>
          </a:xfrm>
          <a:prstGeom prst="straightConnector1">
            <a:avLst/>
          </a:prstGeom>
          <a:noFill/>
          <a:ln cap="flat" cmpd="sng" w="9525">
            <a:solidFill>
              <a:schemeClr val="lt1"/>
            </a:solidFill>
            <a:prstDash val="solid"/>
            <a:round/>
            <a:headEnd len="sm" w="sm" type="none"/>
            <a:tailEnd len="sm" w="sm" type="none"/>
          </a:ln>
        </p:spPr>
      </p:cxnSp>
      <p:cxnSp>
        <p:nvCxnSpPr>
          <p:cNvPr id="1829" name="Google Shape;1829;p53"/>
          <p:cNvCxnSpPr>
            <a:stCxn id="1824" idx="0"/>
            <a:endCxn id="1759" idx="3"/>
          </p:cNvCxnSpPr>
          <p:nvPr/>
        </p:nvCxnSpPr>
        <p:spPr>
          <a:xfrm flipH="1" rot="10800000">
            <a:off x="5275800" y="1038188"/>
            <a:ext cx="173700" cy="147900"/>
          </a:xfrm>
          <a:prstGeom prst="straightConnector1">
            <a:avLst/>
          </a:prstGeom>
          <a:noFill/>
          <a:ln cap="flat" cmpd="sng" w="9525">
            <a:solidFill>
              <a:schemeClr val="lt1"/>
            </a:solidFill>
            <a:prstDash val="solid"/>
            <a:round/>
            <a:headEnd len="sm" w="sm" type="none"/>
            <a:tailEnd len="sm" w="sm" type="none"/>
          </a:ln>
        </p:spPr>
      </p:cxnSp>
      <p:cxnSp>
        <p:nvCxnSpPr>
          <p:cNvPr id="1830" name="Google Shape;1830;p53"/>
          <p:cNvCxnSpPr>
            <a:stCxn id="1759" idx="4"/>
            <a:endCxn id="1763" idx="0"/>
          </p:cNvCxnSpPr>
          <p:nvPr/>
        </p:nvCxnSpPr>
        <p:spPr>
          <a:xfrm>
            <a:off x="5469525" y="1047350"/>
            <a:ext cx="52800" cy="237300"/>
          </a:xfrm>
          <a:prstGeom prst="straightConnector1">
            <a:avLst/>
          </a:prstGeom>
          <a:noFill/>
          <a:ln cap="flat" cmpd="sng" w="9525">
            <a:solidFill>
              <a:schemeClr val="lt1"/>
            </a:solidFill>
            <a:prstDash val="solid"/>
            <a:round/>
            <a:headEnd len="sm" w="sm" type="none"/>
            <a:tailEnd len="sm" w="sm" type="none"/>
          </a:ln>
        </p:spPr>
      </p:cxnSp>
      <p:cxnSp>
        <p:nvCxnSpPr>
          <p:cNvPr id="1831" name="Google Shape;1831;p53"/>
          <p:cNvCxnSpPr>
            <a:stCxn id="1821" idx="6"/>
            <a:endCxn id="1832" idx="2"/>
          </p:cNvCxnSpPr>
          <p:nvPr/>
        </p:nvCxnSpPr>
        <p:spPr>
          <a:xfrm flipH="1" rot="10800000">
            <a:off x="5022163" y="1436088"/>
            <a:ext cx="281700" cy="14100"/>
          </a:xfrm>
          <a:prstGeom prst="straightConnector1">
            <a:avLst/>
          </a:prstGeom>
          <a:noFill/>
          <a:ln cap="flat" cmpd="sng" w="9525">
            <a:solidFill>
              <a:schemeClr val="lt1"/>
            </a:solidFill>
            <a:prstDash val="solid"/>
            <a:round/>
            <a:headEnd len="sm" w="sm" type="none"/>
            <a:tailEnd len="sm" w="sm" type="none"/>
          </a:ln>
        </p:spPr>
      </p:cxnSp>
      <p:cxnSp>
        <p:nvCxnSpPr>
          <p:cNvPr id="1833" name="Google Shape;1833;p53"/>
          <p:cNvCxnSpPr>
            <a:stCxn id="1818" idx="7"/>
            <a:endCxn id="1821" idx="4"/>
          </p:cNvCxnSpPr>
          <p:nvPr/>
        </p:nvCxnSpPr>
        <p:spPr>
          <a:xfrm flipH="1" rot="10800000">
            <a:off x="4915240" y="1481933"/>
            <a:ext cx="78600" cy="164400"/>
          </a:xfrm>
          <a:prstGeom prst="straightConnector1">
            <a:avLst/>
          </a:prstGeom>
          <a:noFill/>
          <a:ln cap="flat" cmpd="sng" w="9525">
            <a:solidFill>
              <a:schemeClr val="lt1"/>
            </a:solidFill>
            <a:prstDash val="solid"/>
            <a:round/>
            <a:headEnd len="sm" w="sm" type="none"/>
            <a:tailEnd len="sm" w="sm" type="none"/>
          </a:ln>
        </p:spPr>
      </p:cxnSp>
      <p:cxnSp>
        <p:nvCxnSpPr>
          <p:cNvPr id="1834" name="Google Shape;1834;p53"/>
          <p:cNvCxnSpPr>
            <a:stCxn id="1818" idx="6"/>
            <a:endCxn id="1832" idx="3"/>
          </p:cNvCxnSpPr>
          <p:nvPr/>
        </p:nvCxnSpPr>
        <p:spPr>
          <a:xfrm flipH="1" rot="10800000">
            <a:off x="4923500" y="1458713"/>
            <a:ext cx="388800" cy="210000"/>
          </a:xfrm>
          <a:prstGeom prst="straightConnector1">
            <a:avLst/>
          </a:prstGeom>
          <a:noFill/>
          <a:ln cap="flat" cmpd="sng" w="9525">
            <a:solidFill>
              <a:schemeClr val="lt1"/>
            </a:solidFill>
            <a:prstDash val="solid"/>
            <a:round/>
            <a:headEnd len="sm" w="sm" type="none"/>
            <a:tailEnd len="sm" w="sm" type="none"/>
          </a:ln>
        </p:spPr>
      </p:cxnSp>
      <p:cxnSp>
        <p:nvCxnSpPr>
          <p:cNvPr id="1835" name="Google Shape;1835;p53"/>
          <p:cNvCxnSpPr>
            <a:stCxn id="1815" idx="6"/>
            <a:endCxn id="1836" idx="3"/>
          </p:cNvCxnSpPr>
          <p:nvPr/>
        </p:nvCxnSpPr>
        <p:spPr>
          <a:xfrm flipH="1" rot="10800000">
            <a:off x="4902350" y="1786350"/>
            <a:ext cx="201900" cy="86700"/>
          </a:xfrm>
          <a:prstGeom prst="straightConnector1">
            <a:avLst/>
          </a:prstGeom>
          <a:noFill/>
          <a:ln cap="flat" cmpd="sng" w="9525">
            <a:solidFill>
              <a:schemeClr val="lt1"/>
            </a:solidFill>
            <a:prstDash val="solid"/>
            <a:round/>
            <a:headEnd len="sm" w="sm" type="none"/>
            <a:tailEnd len="sm" w="sm" type="none"/>
          </a:ln>
        </p:spPr>
      </p:cxnSp>
      <p:cxnSp>
        <p:nvCxnSpPr>
          <p:cNvPr id="1837" name="Google Shape;1837;p53"/>
          <p:cNvCxnSpPr>
            <a:stCxn id="1818" idx="5"/>
            <a:endCxn id="1836" idx="2"/>
          </p:cNvCxnSpPr>
          <p:nvPr/>
        </p:nvCxnSpPr>
        <p:spPr>
          <a:xfrm>
            <a:off x="4915240" y="1691093"/>
            <a:ext cx="180900" cy="72900"/>
          </a:xfrm>
          <a:prstGeom prst="straightConnector1">
            <a:avLst/>
          </a:prstGeom>
          <a:noFill/>
          <a:ln cap="flat" cmpd="sng" w="9525">
            <a:solidFill>
              <a:schemeClr val="lt1"/>
            </a:solidFill>
            <a:prstDash val="solid"/>
            <a:round/>
            <a:headEnd len="sm" w="sm" type="none"/>
            <a:tailEnd len="sm" w="sm" type="none"/>
          </a:ln>
        </p:spPr>
      </p:cxnSp>
      <p:cxnSp>
        <p:nvCxnSpPr>
          <p:cNvPr id="1838" name="Google Shape;1838;p53"/>
          <p:cNvCxnSpPr>
            <a:stCxn id="1836" idx="7"/>
            <a:endCxn id="1832" idx="4"/>
          </p:cNvCxnSpPr>
          <p:nvPr/>
        </p:nvCxnSpPr>
        <p:spPr>
          <a:xfrm flipH="1" rot="10800000">
            <a:off x="5144165" y="1467908"/>
            <a:ext cx="188100" cy="273600"/>
          </a:xfrm>
          <a:prstGeom prst="straightConnector1">
            <a:avLst/>
          </a:prstGeom>
          <a:noFill/>
          <a:ln cap="flat" cmpd="sng" w="9525">
            <a:solidFill>
              <a:schemeClr val="lt1"/>
            </a:solidFill>
            <a:prstDash val="solid"/>
            <a:round/>
            <a:headEnd len="sm" w="sm" type="none"/>
            <a:tailEnd len="sm" w="sm" type="none"/>
          </a:ln>
        </p:spPr>
      </p:cxnSp>
      <p:cxnSp>
        <p:nvCxnSpPr>
          <p:cNvPr id="1839" name="Google Shape;1839;p53"/>
          <p:cNvCxnSpPr>
            <a:stCxn id="1815" idx="5"/>
            <a:endCxn id="1775" idx="0"/>
          </p:cNvCxnSpPr>
          <p:nvPr/>
        </p:nvCxnSpPr>
        <p:spPr>
          <a:xfrm>
            <a:off x="4894090" y="1895430"/>
            <a:ext cx="103500" cy="210000"/>
          </a:xfrm>
          <a:prstGeom prst="straightConnector1">
            <a:avLst/>
          </a:prstGeom>
          <a:noFill/>
          <a:ln cap="flat" cmpd="sng" w="9525">
            <a:solidFill>
              <a:schemeClr val="lt1"/>
            </a:solidFill>
            <a:prstDash val="solid"/>
            <a:round/>
            <a:headEnd len="sm" w="sm" type="none"/>
            <a:tailEnd len="sm" w="sm" type="none"/>
          </a:ln>
        </p:spPr>
      </p:cxnSp>
      <p:cxnSp>
        <p:nvCxnSpPr>
          <p:cNvPr id="1840" name="Google Shape;1840;p53"/>
          <p:cNvCxnSpPr>
            <a:stCxn id="1775" idx="7"/>
            <a:endCxn id="1778" idx="3"/>
          </p:cNvCxnSpPr>
          <p:nvPr/>
        </p:nvCxnSpPr>
        <p:spPr>
          <a:xfrm flipH="1" rot="10800000">
            <a:off x="5017390" y="1874233"/>
            <a:ext cx="224400" cy="240600"/>
          </a:xfrm>
          <a:prstGeom prst="straightConnector1">
            <a:avLst/>
          </a:prstGeom>
          <a:noFill/>
          <a:ln cap="flat" cmpd="sng" w="9525">
            <a:solidFill>
              <a:schemeClr val="lt1"/>
            </a:solidFill>
            <a:prstDash val="solid"/>
            <a:round/>
            <a:headEnd len="sm" w="sm" type="none"/>
            <a:tailEnd len="sm" w="sm" type="none"/>
          </a:ln>
        </p:spPr>
      </p:cxnSp>
      <p:cxnSp>
        <p:nvCxnSpPr>
          <p:cNvPr id="1841" name="Google Shape;1841;p53"/>
          <p:cNvCxnSpPr>
            <a:stCxn id="1778" idx="7"/>
            <a:endCxn id="1766" idx="3"/>
          </p:cNvCxnSpPr>
          <p:nvPr/>
        </p:nvCxnSpPr>
        <p:spPr>
          <a:xfrm flipH="1" rot="10800000">
            <a:off x="5281603" y="1712308"/>
            <a:ext cx="93900" cy="117300"/>
          </a:xfrm>
          <a:prstGeom prst="straightConnector1">
            <a:avLst/>
          </a:prstGeom>
          <a:noFill/>
          <a:ln cap="flat" cmpd="sng" w="9525">
            <a:solidFill>
              <a:schemeClr val="lt1"/>
            </a:solidFill>
            <a:prstDash val="solid"/>
            <a:round/>
            <a:headEnd len="sm" w="sm" type="none"/>
            <a:tailEnd len="sm" w="sm" type="none"/>
          </a:ln>
        </p:spPr>
      </p:cxnSp>
      <p:cxnSp>
        <p:nvCxnSpPr>
          <p:cNvPr id="1842" name="Google Shape;1842;p53"/>
          <p:cNvCxnSpPr>
            <a:stCxn id="1836" idx="5"/>
            <a:endCxn id="1778" idx="1"/>
          </p:cNvCxnSpPr>
          <p:nvPr/>
        </p:nvCxnSpPr>
        <p:spPr>
          <a:xfrm>
            <a:off x="5144165" y="1786268"/>
            <a:ext cx="97500" cy="43200"/>
          </a:xfrm>
          <a:prstGeom prst="straightConnector1">
            <a:avLst/>
          </a:prstGeom>
          <a:noFill/>
          <a:ln cap="flat" cmpd="sng" w="9525">
            <a:solidFill>
              <a:schemeClr val="lt1"/>
            </a:solidFill>
            <a:prstDash val="solid"/>
            <a:round/>
            <a:headEnd len="sm" w="sm" type="none"/>
            <a:tailEnd len="sm" w="sm" type="none"/>
          </a:ln>
        </p:spPr>
      </p:cxnSp>
      <p:cxnSp>
        <p:nvCxnSpPr>
          <p:cNvPr id="1843" name="Google Shape;1843;p53"/>
          <p:cNvCxnSpPr>
            <a:stCxn id="1836" idx="7"/>
          </p:cNvCxnSpPr>
          <p:nvPr/>
        </p:nvCxnSpPr>
        <p:spPr>
          <a:xfrm flipH="1" rot="10800000">
            <a:off x="5144165" y="1689908"/>
            <a:ext cx="230400" cy="51600"/>
          </a:xfrm>
          <a:prstGeom prst="straightConnector1">
            <a:avLst/>
          </a:prstGeom>
          <a:noFill/>
          <a:ln cap="flat" cmpd="sng" w="9525">
            <a:solidFill>
              <a:schemeClr val="lt1"/>
            </a:solidFill>
            <a:prstDash val="solid"/>
            <a:round/>
            <a:headEnd len="sm" w="sm" type="none"/>
            <a:tailEnd len="sm" w="sm" type="none"/>
          </a:ln>
        </p:spPr>
      </p:cxnSp>
      <p:cxnSp>
        <p:nvCxnSpPr>
          <p:cNvPr id="1844" name="Google Shape;1844;p53"/>
          <p:cNvCxnSpPr>
            <a:stCxn id="1832" idx="5"/>
            <a:endCxn id="1766" idx="0"/>
          </p:cNvCxnSpPr>
          <p:nvPr/>
        </p:nvCxnSpPr>
        <p:spPr>
          <a:xfrm>
            <a:off x="5352065" y="1458580"/>
            <a:ext cx="43500" cy="199500"/>
          </a:xfrm>
          <a:prstGeom prst="straightConnector1">
            <a:avLst/>
          </a:prstGeom>
          <a:noFill/>
          <a:ln cap="flat" cmpd="sng" w="9525">
            <a:solidFill>
              <a:schemeClr val="lt1"/>
            </a:solidFill>
            <a:prstDash val="solid"/>
            <a:round/>
            <a:headEnd len="sm" w="sm" type="none"/>
            <a:tailEnd len="sm" w="sm" type="none"/>
          </a:ln>
        </p:spPr>
      </p:cxnSp>
      <p:cxnSp>
        <p:nvCxnSpPr>
          <p:cNvPr id="1845" name="Google Shape;1845;p53"/>
          <p:cNvCxnSpPr>
            <a:stCxn id="1832" idx="0"/>
            <a:endCxn id="1824" idx="5"/>
          </p:cNvCxnSpPr>
          <p:nvPr/>
        </p:nvCxnSpPr>
        <p:spPr>
          <a:xfrm rot="10800000">
            <a:off x="5295825" y="1240150"/>
            <a:ext cx="36300" cy="164400"/>
          </a:xfrm>
          <a:prstGeom prst="straightConnector1">
            <a:avLst/>
          </a:prstGeom>
          <a:noFill/>
          <a:ln cap="flat" cmpd="sng" w="9525">
            <a:solidFill>
              <a:schemeClr val="lt1"/>
            </a:solidFill>
            <a:prstDash val="solid"/>
            <a:round/>
            <a:headEnd len="sm" w="sm" type="none"/>
            <a:tailEnd len="sm" w="sm" type="none"/>
          </a:ln>
        </p:spPr>
      </p:cxnSp>
      <p:cxnSp>
        <p:nvCxnSpPr>
          <p:cNvPr id="1846" name="Google Shape;1846;p53"/>
          <p:cNvCxnSpPr>
            <a:stCxn id="1832" idx="7"/>
            <a:endCxn id="1763" idx="2"/>
          </p:cNvCxnSpPr>
          <p:nvPr/>
        </p:nvCxnSpPr>
        <p:spPr>
          <a:xfrm flipH="1" rot="10800000">
            <a:off x="5352065" y="1316320"/>
            <a:ext cx="141900" cy="97500"/>
          </a:xfrm>
          <a:prstGeom prst="straightConnector1">
            <a:avLst/>
          </a:prstGeom>
          <a:noFill/>
          <a:ln cap="flat" cmpd="sng" w="9525">
            <a:solidFill>
              <a:schemeClr val="lt1"/>
            </a:solidFill>
            <a:prstDash val="solid"/>
            <a:round/>
            <a:headEnd len="sm" w="sm" type="none"/>
            <a:tailEnd len="sm" w="sm" type="none"/>
          </a:ln>
        </p:spPr>
      </p:cxnSp>
      <p:cxnSp>
        <p:nvCxnSpPr>
          <p:cNvPr id="1847" name="Google Shape;1847;p53"/>
          <p:cNvCxnSpPr>
            <a:stCxn id="1832" idx="5"/>
          </p:cNvCxnSpPr>
          <p:nvPr/>
        </p:nvCxnSpPr>
        <p:spPr>
          <a:xfrm>
            <a:off x="5352065" y="1458580"/>
            <a:ext cx="149100" cy="55200"/>
          </a:xfrm>
          <a:prstGeom prst="straightConnector1">
            <a:avLst/>
          </a:prstGeom>
          <a:noFill/>
          <a:ln cap="flat" cmpd="sng" w="9525">
            <a:solidFill>
              <a:schemeClr val="lt1"/>
            </a:solidFill>
            <a:prstDash val="solid"/>
            <a:round/>
            <a:headEnd len="sm" w="sm" type="none"/>
            <a:tailEnd len="sm" w="sm" type="none"/>
          </a:ln>
        </p:spPr>
      </p:cxnSp>
      <p:cxnSp>
        <p:nvCxnSpPr>
          <p:cNvPr id="1848" name="Google Shape;1848;p53"/>
          <p:cNvCxnSpPr>
            <a:stCxn id="1778" idx="6"/>
            <a:endCxn id="1768" idx="2"/>
          </p:cNvCxnSpPr>
          <p:nvPr/>
        </p:nvCxnSpPr>
        <p:spPr>
          <a:xfrm>
            <a:off x="5289863" y="1851988"/>
            <a:ext cx="176100" cy="14100"/>
          </a:xfrm>
          <a:prstGeom prst="straightConnector1">
            <a:avLst/>
          </a:prstGeom>
          <a:noFill/>
          <a:ln cap="flat" cmpd="sng" w="9525">
            <a:solidFill>
              <a:schemeClr val="lt1"/>
            </a:solidFill>
            <a:prstDash val="solid"/>
            <a:round/>
            <a:headEnd len="sm" w="sm" type="none"/>
            <a:tailEnd len="sm" w="sm" type="none"/>
          </a:ln>
        </p:spPr>
      </p:cxnSp>
      <p:sp>
        <p:nvSpPr>
          <p:cNvPr id="1849" name="Google Shape;1849;p53"/>
          <p:cNvSpPr/>
          <p:nvPr/>
        </p:nvSpPr>
        <p:spPr>
          <a:xfrm>
            <a:off x="3605950" y="10135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53"/>
          <p:cNvSpPr/>
          <p:nvPr/>
        </p:nvSpPr>
        <p:spPr>
          <a:xfrm>
            <a:off x="3591750" y="1140313"/>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53"/>
          <p:cNvSpPr/>
          <p:nvPr/>
        </p:nvSpPr>
        <p:spPr>
          <a:xfrm>
            <a:off x="3528250" y="12881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53"/>
          <p:cNvSpPr/>
          <p:nvPr/>
        </p:nvSpPr>
        <p:spPr>
          <a:xfrm>
            <a:off x="3500800" y="16652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53"/>
          <p:cNvSpPr/>
          <p:nvPr/>
        </p:nvSpPr>
        <p:spPr>
          <a:xfrm>
            <a:off x="3669350" y="20104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53"/>
          <p:cNvSpPr/>
          <p:nvPr/>
        </p:nvSpPr>
        <p:spPr>
          <a:xfrm>
            <a:off x="3802550" y="1866013"/>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53"/>
          <p:cNvSpPr/>
          <p:nvPr/>
        </p:nvSpPr>
        <p:spPr>
          <a:xfrm>
            <a:off x="3937000" y="19927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53"/>
          <p:cNvSpPr/>
          <p:nvPr/>
        </p:nvSpPr>
        <p:spPr>
          <a:xfrm>
            <a:off x="4236525" y="21268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53"/>
          <p:cNvSpPr/>
          <p:nvPr/>
        </p:nvSpPr>
        <p:spPr>
          <a:xfrm>
            <a:off x="3958125" y="15844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53"/>
          <p:cNvSpPr/>
          <p:nvPr/>
        </p:nvSpPr>
        <p:spPr>
          <a:xfrm>
            <a:off x="4130675" y="1316563"/>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53"/>
          <p:cNvSpPr/>
          <p:nvPr/>
        </p:nvSpPr>
        <p:spPr>
          <a:xfrm>
            <a:off x="3894788" y="99808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53"/>
          <p:cNvSpPr/>
          <p:nvPr/>
        </p:nvSpPr>
        <p:spPr>
          <a:xfrm>
            <a:off x="4437238" y="10135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53"/>
          <p:cNvSpPr/>
          <p:nvPr/>
        </p:nvSpPr>
        <p:spPr>
          <a:xfrm>
            <a:off x="4793063" y="21478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53"/>
          <p:cNvSpPr/>
          <p:nvPr/>
        </p:nvSpPr>
        <p:spPr>
          <a:xfrm>
            <a:off x="4697913" y="2028063"/>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53"/>
          <p:cNvSpPr/>
          <p:nvPr/>
        </p:nvSpPr>
        <p:spPr>
          <a:xfrm>
            <a:off x="4254138" y="1883650"/>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53"/>
          <p:cNvSpPr/>
          <p:nvPr/>
        </p:nvSpPr>
        <p:spPr>
          <a:xfrm>
            <a:off x="4969250" y="2105563"/>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53"/>
          <p:cNvSpPr/>
          <p:nvPr/>
        </p:nvSpPr>
        <p:spPr>
          <a:xfrm>
            <a:off x="5233463" y="18203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53"/>
          <p:cNvSpPr/>
          <p:nvPr/>
        </p:nvSpPr>
        <p:spPr>
          <a:xfrm>
            <a:off x="5494075" y="21619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53"/>
          <p:cNvSpPr/>
          <p:nvPr/>
        </p:nvSpPr>
        <p:spPr>
          <a:xfrm>
            <a:off x="5367300" y="1658225"/>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53"/>
          <p:cNvSpPr/>
          <p:nvPr/>
        </p:nvSpPr>
        <p:spPr>
          <a:xfrm>
            <a:off x="5465875" y="183438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53"/>
          <p:cNvSpPr/>
          <p:nvPr/>
        </p:nvSpPr>
        <p:spPr>
          <a:xfrm>
            <a:off x="5096025" y="17322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53"/>
          <p:cNvSpPr/>
          <p:nvPr/>
        </p:nvSpPr>
        <p:spPr>
          <a:xfrm>
            <a:off x="4845950" y="1841400"/>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53"/>
          <p:cNvSpPr/>
          <p:nvPr/>
        </p:nvSpPr>
        <p:spPr>
          <a:xfrm>
            <a:off x="4722688" y="1270700"/>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53"/>
          <p:cNvSpPr/>
          <p:nvPr/>
        </p:nvSpPr>
        <p:spPr>
          <a:xfrm>
            <a:off x="5000988" y="112608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53"/>
          <p:cNvSpPr/>
          <p:nvPr/>
        </p:nvSpPr>
        <p:spPr>
          <a:xfrm>
            <a:off x="4275188" y="1674125"/>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53"/>
          <p:cNvSpPr/>
          <p:nvPr/>
        </p:nvSpPr>
        <p:spPr>
          <a:xfrm>
            <a:off x="4641550" y="1503200"/>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53"/>
          <p:cNvSpPr/>
          <p:nvPr/>
        </p:nvSpPr>
        <p:spPr>
          <a:xfrm>
            <a:off x="4669788" y="1637050"/>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53"/>
          <p:cNvSpPr/>
          <p:nvPr/>
        </p:nvSpPr>
        <p:spPr>
          <a:xfrm>
            <a:off x="4627488" y="1836100"/>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53"/>
          <p:cNvSpPr/>
          <p:nvPr/>
        </p:nvSpPr>
        <p:spPr>
          <a:xfrm>
            <a:off x="4867100" y="1637063"/>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53"/>
          <p:cNvSpPr/>
          <p:nvPr/>
        </p:nvSpPr>
        <p:spPr>
          <a:xfrm>
            <a:off x="4965763" y="14185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53"/>
          <p:cNvSpPr/>
          <p:nvPr/>
        </p:nvSpPr>
        <p:spPr>
          <a:xfrm>
            <a:off x="5303925" y="1404550"/>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53"/>
          <p:cNvSpPr/>
          <p:nvPr/>
        </p:nvSpPr>
        <p:spPr>
          <a:xfrm>
            <a:off x="5494075" y="148553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53"/>
          <p:cNvSpPr/>
          <p:nvPr/>
        </p:nvSpPr>
        <p:spPr>
          <a:xfrm>
            <a:off x="5494075" y="1284750"/>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53"/>
          <p:cNvSpPr/>
          <p:nvPr/>
        </p:nvSpPr>
        <p:spPr>
          <a:xfrm>
            <a:off x="5606900" y="1126075"/>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53"/>
          <p:cNvSpPr/>
          <p:nvPr/>
        </p:nvSpPr>
        <p:spPr>
          <a:xfrm>
            <a:off x="5441325" y="984050"/>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53"/>
          <p:cNvSpPr/>
          <p:nvPr/>
        </p:nvSpPr>
        <p:spPr>
          <a:xfrm>
            <a:off x="5247600" y="1186088"/>
            <a:ext cx="56400" cy="633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52" name="Google Shape;1852;p53"/>
          <p:cNvCxnSpPr>
            <a:stCxn id="1853"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1854" name="Google Shape;1854;p53"/>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1855" name="Google Shape;1855;p53"/>
          <p:cNvCxnSpPr>
            <a:stCxn id="1856" idx="6"/>
            <a:endCxn id="1857"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1858" name="Google Shape;1858;p53"/>
          <p:cNvCxnSpPr>
            <a:endCxn id="1857"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1859" name="Google Shape;1859;p53"/>
          <p:cNvCxnSpPr>
            <a:stCxn id="1853"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1860" name="Google Shape;1860;p53"/>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1861" name="Google Shape;1861;p53"/>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1862" name="Google Shape;1862;p53"/>
          <p:cNvCxnSpPr>
            <a:stCxn id="1863" idx="6"/>
            <a:endCxn id="1864"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1865" name="Google Shape;1865;p53"/>
          <p:cNvCxnSpPr>
            <a:stCxn id="1863" idx="5"/>
            <a:endCxn id="1866"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1867" name="Google Shape;1867;p53"/>
          <p:cNvCxnSpPr>
            <a:endCxn id="1866"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1868" name="Google Shape;1868;p53"/>
          <p:cNvCxnSpPr>
            <a:stCxn id="1864" idx="7"/>
            <a:endCxn id="1869"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1870" name="Google Shape;1870;p53"/>
          <p:cNvCxnSpPr>
            <a:stCxn id="1869" idx="6"/>
            <a:endCxn id="1871"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1872" name="Google Shape;1872;p53"/>
          <p:cNvCxnSpPr>
            <a:stCxn id="1871" idx="7"/>
            <a:endCxn id="1873"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1874" name="Google Shape;1874;p53"/>
          <p:cNvCxnSpPr>
            <a:stCxn id="1873"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1875" name="Google Shape;1875;p53"/>
          <p:cNvCxnSpPr>
            <a:stCxn id="1876" idx="4"/>
            <a:endCxn id="1877"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1878" name="Google Shape;1878;p53"/>
          <p:cNvCxnSpPr>
            <a:stCxn id="1877"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1879" name="Google Shape;1879;p53"/>
          <p:cNvCxnSpPr>
            <a:endCxn id="1880"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1881" name="Google Shape;1881;p53"/>
          <p:cNvCxnSpPr>
            <a:stCxn id="1880" idx="5"/>
            <a:endCxn id="1882"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1883" name="Google Shape;1883;p53"/>
          <p:cNvCxnSpPr>
            <a:stCxn id="1882"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1884" name="Google Shape;1884;p53"/>
          <p:cNvCxnSpPr>
            <a:endCxn id="1885"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1886" name="Google Shape;1886;p53"/>
          <p:cNvCxnSpPr>
            <a:endCxn id="1887"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1888" name="Google Shape;1888;p53"/>
          <p:cNvCxnSpPr>
            <a:stCxn id="1887" idx="7"/>
            <a:endCxn id="1889"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1890" name="Google Shape;1890;p53"/>
          <p:cNvCxnSpPr>
            <a:stCxn id="1889"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1891" name="Google Shape;1891;p53"/>
          <p:cNvCxnSpPr>
            <a:stCxn id="1892"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1893" name="Google Shape;1893;p53"/>
          <p:cNvCxnSpPr>
            <a:stCxn id="1894"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1895" name="Google Shape;1895;p53"/>
          <p:cNvCxnSpPr>
            <a:stCxn id="1896" idx="7"/>
            <a:endCxn id="1857"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1897" name="Google Shape;1897;p53"/>
          <p:cNvCxnSpPr>
            <a:stCxn id="1857" idx="7"/>
            <a:endCxn id="1866"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1898" name="Google Shape;1898;p53"/>
          <p:cNvCxnSpPr>
            <a:stCxn id="1857" idx="6"/>
            <a:endCxn id="1899"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1900" name="Google Shape;1900;p53"/>
          <p:cNvCxnSpPr>
            <a:stCxn id="1894"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1901" name="Google Shape;1901;p53"/>
          <p:cNvCxnSpPr>
            <a:stCxn id="1902" idx="7"/>
            <a:endCxn id="1899"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1903" name="Google Shape;1903;p53"/>
          <p:cNvCxnSpPr>
            <a:stCxn id="1866" idx="5"/>
            <a:endCxn id="1899"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1904" name="Google Shape;1904;p53"/>
          <p:cNvCxnSpPr>
            <a:stCxn id="1866" idx="5"/>
            <a:endCxn id="1905"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1906" name="Google Shape;1906;p53"/>
          <p:cNvCxnSpPr>
            <a:stCxn id="1866" idx="7"/>
            <a:endCxn id="1869"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1907" name="Google Shape;1907;p53"/>
          <p:cNvCxnSpPr>
            <a:stCxn id="1866"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1908" name="Google Shape;1908;p53"/>
          <p:cNvCxnSpPr>
            <a:stCxn id="1902" idx="6"/>
            <a:endCxn id="1909"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1910" name="Google Shape;1910;p53"/>
          <p:cNvCxnSpPr>
            <a:stCxn id="1902" idx="5"/>
            <a:endCxn id="1885"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1911" name="Google Shape;1911;p53"/>
          <p:cNvCxnSpPr>
            <a:stCxn id="1885" idx="0"/>
            <a:endCxn id="1909"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1912" name="Google Shape;1912;p53"/>
          <p:cNvCxnSpPr>
            <a:stCxn id="1909" idx="0"/>
            <a:endCxn id="1899"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1913" name="Google Shape;1913;p53"/>
          <p:cNvCxnSpPr>
            <a:stCxn id="1899" idx="5"/>
            <a:endCxn id="1914"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1915" name="Google Shape;1915;p53"/>
          <p:cNvCxnSpPr>
            <a:stCxn id="1899" idx="5"/>
            <a:endCxn id="1916"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1917" name="Google Shape;1917;p53"/>
          <p:cNvCxnSpPr>
            <a:stCxn id="1899" idx="7"/>
            <a:endCxn id="1905"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1918" name="Google Shape;1918;p53"/>
          <p:cNvCxnSpPr>
            <a:endCxn id="1919"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1920" name="Google Shape;1920;p53"/>
          <p:cNvCxnSpPr>
            <a:endCxn id="1916"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1921" name="Google Shape;1921;p53"/>
          <p:cNvCxnSpPr>
            <a:endCxn id="1916"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1922" name="Google Shape;1922;p53"/>
          <p:cNvCxnSpPr>
            <a:stCxn id="1914" idx="5"/>
            <a:endCxn id="1923"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1924" name="Google Shape;1924;p53"/>
          <p:cNvCxnSpPr>
            <a:stCxn id="1885" idx="7"/>
            <a:endCxn id="1914"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1925" name="Google Shape;1925;p53"/>
          <p:cNvCxnSpPr>
            <a:stCxn id="1909" idx="6"/>
            <a:endCxn id="1914"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1926" name="Google Shape;1926;p53"/>
          <p:cNvCxnSpPr>
            <a:stCxn id="1885" idx="6"/>
            <a:endCxn id="1923"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1927" name="Google Shape;1927;p53"/>
          <p:cNvCxnSpPr>
            <a:endCxn id="1887"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1928" name="Google Shape;1928;p53"/>
          <p:cNvCxnSpPr>
            <a:stCxn id="1923" idx="7"/>
            <a:endCxn id="1929"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1930" name="Google Shape;1930;p53"/>
          <p:cNvCxnSpPr>
            <a:stCxn id="1914" idx="6"/>
            <a:endCxn id="1929"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1931" name="Google Shape;1931;p53"/>
          <p:cNvCxnSpPr>
            <a:stCxn id="1929" idx="0"/>
            <a:endCxn id="1932"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1933" name="Google Shape;1933;p53"/>
          <p:cNvCxnSpPr>
            <a:stCxn id="1916" idx="6"/>
            <a:endCxn id="1932"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1934" name="Google Shape;1934;p53"/>
          <p:cNvCxnSpPr>
            <a:stCxn id="1905" idx="6"/>
            <a:endCxn id="1935"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1936" name="Google Shape;1936;p53"/>
          <p:cNvCxnSpPr>
            <a:stCxn id="1919"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1937" name="Google Shape;1937;p53"/>
          <p:cNvCxnSpPr>
            <a:stCxn id="1935" idx="7"/>
            <a:endCxn id="1938"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1939" name="Google Shape;1939;p53"/>
          <p:cNvCxnSpPr>
            <a:stCxn id="1919" idx="6"/>
            <a:endCxn id="1938"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1940" name="Google Shape;1940;p53"/>
          <p:cNvCxnSpPr>
            <a:stCxn id="1919" idx="7"/>
            <a:endCxn id="1871"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1941" name="Google Shape;1941;p53"/>
          <p:cNvCxnSpPr>
            <a:stCxn id="1869" idx="5"/>
            <a:endCxn id="1919"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1942" name="Google Shape;1942;p53"/>
          <p:cNvCxnSpPr>
            <a:stCxn id="1871" idx="6"/>
            <a:endCxn id="1938"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1943" name="Google Shape;1943;p53"/>
          <p:cNvCxnSpPr>
            <a:stCxn id="1938" idx="0"/>
            <a:endCxn id="1873"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1944" name="Google Shape;1944;p53"/>
          <p:cNvCxnSpPr>
            <a:stCxn id="1873" idx="4"/>
            <a:endCxn id="1877"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1945" name="Google Shape;1945;p53"/>
          <p:cNvCxnSpPr>
            <a:stCxn id="1935" idx="6"/>
            <a:endCxn id="1946"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1947" name="Google Shape;1947;p53"/>
          <p:cNvCxnSpPr>
            <a:stCxn id="1932" idx="7"/>
            <a:endCxn id="1935"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1948" name="Google Shape;1948;p53"/>
          <p:cNvCxnSpPr>
            <a:stCxn id="1932" idx="6"/>
            <a:endCxn id="1946"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1949" name="Google Shape;1949;p53"/>
          <p:cNvCxnSpPr>
            <a:stCxn id="1929" idx="6"/>
            <a:endCxn id="1950"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1951" name="Google Shape;1951;p53"/>
          <p:cNvCxnSpPr>
            <a:stCxn id="1932" idx="5"/>
            <a:endCxn id="1950"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1952" name="Google Shape;1952;p53"/>
          <p:cNvCxnSpPr>
            <a:stCxn id="1950" idx="7"/>
            <a:endCxn id="1946"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1953" name="Google Shape;1953;p53"/>
          <p:cNvCxnSpPr>
            <a:stCxn id="1929" idx="5"/>
            <a:endCxn id="1889"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1954" name="Google Shape;1954;p53"/>
          <p:cNvCxnSpPr>
            <a:stCxn id="1889" idx="7"/>
            <a:endCxn id="1892"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1955" name="Google Shape;1955;p53"/>
          <p:cNvCxnSpPr>
            <a:stCxn id="1892" idx="7"/>
            <a:endCxn id="1880"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1956" name="Google Shape;1956;p53"/>
          <p:cNvCxnSpPr>
            <a:stCxn id="1950" idx="5"/>
            <a:endCxn id="1892"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1957" name="Google Shape;1957;p53"/>
          <p:cNvCxnSpPr>
            <a:stCxn id="1950"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1958" name="Google Shape;1958;p53"/>
          <p:cNvCxnSpPr>
            <a:stCxn id="1946" idx="5"/>
            <a:endCxn id="1880"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1959" name="Google Shape;1959;p53"/>
          <p:cNvCxnSpPr>
            <a:stCxn id="1946" idx="0"/>
            <a:endCxn id="1938"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1960" name="Google Shape;1960;p53"/>
          <p:cNvCxnSpPr>
            <a:stCxn id="1946" idx="7"/>
            <a:endCxn id="1877"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1961" name="Google Shape;1961;p53"/>
          <p:cNvCxnSpPr>
            <a:stCxn id="1946"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1962" name="Google Shape;1962;p53"/>
          <p:cNvCxnSpPr>
            <a:stCxn id="1892" idx="6"/>
            <a:endCxn id="1882"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1963" name="Google Shape;1963;p53"/>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53"/>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53"/>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53"/>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53"/>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53"/>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53"/>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53"/>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53"/>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53"/>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53"/>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53"/>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53"/>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53"/>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53"/>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53"/>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53"/>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53"/>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53"/>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53"/>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53"/>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53"/>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53"/>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53"/>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53"/>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53"/>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53"/>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53"/>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53"/>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53"/>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53"/>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53"/>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53"/>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53"/>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53"/>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53"/>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9" name="Shape 1969"/>
        <p:cNvGrpSpPr/>
        <p:nvPr/>
      </p:nvGrpSpPr>
      <p:grpSpPr>
        <a:xfrm>
          <a:off x="0" y="0"/>
          <a:ext cx="0" cy="0"/>
          <a:chOff x="0" y="0"/>
          <a:chExt cx="0" cy="0"/>
        </a:xfrm>
      </p:grpSpPr>
      <p:grpSp>
        <p:nvGrpSpPr>
          <p:cNvPr id="1970" name="Google Shape;1970;p54"/>
          <p:cNvGrpSpPr/>
          <p:nvPr/>
        </p:nvGrpSpPr>
        <p:grpSpPr>
          <a:xfrm>
            <a:off x="3535902" y="948314"/>
            <a:ext cx="2222559" cy="1312114"/>
            <a:chOff x="1226413" y="3064150"/>
            <a:chExt cx="2371741" cy="1377258"/>
          </a:xfrm>
        </p:grpSpPr>
        <p:cxnSp>
          <p:nvCxnSpPr>
            <p:cNvPr id="1971" name="Google Shape;1971;p54"/>
            <p:cNvCxnSpPr>
              <a:stCxn id="1972"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1973" name="Google Shape;1973;p54"/>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1974" name="Google Shape;1974;p54"/>
            <p:cNvCxnSpPr>
              <a:stCxn id="1975" idx="6"/>
              <a:endCxn id="1976"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1977" name="Google Shape;1977;p54"/>
            <p:cNvCxnSpPr>
              <a:endCxn id="1976"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1978" name="Google Shape;1978;p54"/>
            <p:cNvCxnSpPr>
              <a:stCxn id="1972"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1979" name="Google Shape;1979;p54"/>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1980" name="Google Shape;1980;p54"/>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1981" name="Google Shape;1981;p54"/>
            <p:cNvCxnSpPr>
              <a:stCxn id="1982" idx="6"/>
              <a:endCxn id="1983"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1984" name="Google Shape;1984;p54"/>
            <p:cNvCxnSpPr>
              <a:stCxn id="1982" idx="5"/>
              <a:endCxn id="1985"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1986" name="Google Shape;1986;p54"/>
            <p:cNvCxnSpPr>
              <a:endCxn id="1985"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1987" name="Google Shape;1987;p54"/>
            <p:cNvCxnSpPr>
              <a:stCxn id="1983" idx="7"/>
              <a:endCxn id="1988"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1989" name="Google Shape;1989;p54"/>
            <p:cNvCxnSpPr>
              <a:stCxn id="1988" idx="6"/>
              <a:endCxn id="1990"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1991" name="Google Shape;1991;p54"/>
            <p:cNvCxnSpPr>
              <a:stCxn id="1990" idx="7"/>
              <a:endCxn id="1992"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1993" name="Google Shape;1993;p54"/>
            <p:cNvCxnSpPr>
              <a:stCxn id="1992"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1994" name="Google Shape;1994;p54"/>
            <p:cNvCxnSpPr>
              <a:stCxn id="1995" idx="4"/>
              <a:endCxn id="1996"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1997" name="Google Shape;1997;p54"/>
            <p:cNvCxnSpPr>
              <a:stCxn id="1996"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1998" name="Google Shape;1998;p54"/>
            <p:cNvCxnSpPr>
              <a:endCxn id="1999"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2000" name="Google Shape;2000;p54"/>
            <p:cNvCxnSpPr>
              <a:stCxn id="1999" idx="5"/>
              <a:endCxn id="2001"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2002" name="Google Shape;2002;p54"/>
            <p:cNvCxnSpPr>
              <a:stCxn id="2001"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2003" name="Google Shape;2003;p54"/>
            <p:cNvCxnSpPr>
              <a:endCxn id="2004"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2005" name="Google Shape;2005;p54"/>
            <p:cNvCxnSpPr>
              <a:endCxn id="2006"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2007" name="Google Shape;2007;p54"/>
            <p:cNvCxnSpPr>
              <a:stCxn id="2006" idx="7"/>
              <a:endCxn id="2008"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2009" name="Google Shape;2009;p54"/>
            <p:cNvCxnSpPr>
              <a:stCxn id="2008"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2010" name="Google Shape;2010;p54"/>
            <p:cNvCxnSpPr>
              <a:stCxn id="2011"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2012" name="Google Shape;2012;p54"/>
            <p:cNvCxnSpPr>
              <a:stCxn id="2013"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2014" name="Google Shape;2014;p54"/>
            <p:cNvCxnSpPr>
              <a:stCxn id="2015" idx="7"/>
              <a:endCxn id="1976"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2016" name="Google Shape;2016;p54"/>
            <p:cNvCxnSpPr>
              <a:stCxn id="1976" idx="7"/>
              <a:endCxn id="1985"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2017" name="Google Shape;2017;p54"/>
            <p:cNvCxnSpPr>
              <a:stCxn id="1976" idx="6"/>
              <a:endCxn id="2018"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2019" name="Google Shape;2019;p54"/>
            <p:cNvCxnSpPr>
              <a:stCxn id="2013"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2020" name="Google Shape;2020;p54"/>
            <p:cNvCxnSpPr>
              <a:stCxn id="2021" idx="7"/>
              <a:endCxn id="2018"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2022" name="Google Shape;2022;p54"/>
            <p:cNvCxnSpPr>
              <a:stCxn id="1985" idx="5"/>
              <a:endCxn id="2018"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2023" name="Google Shape;2023;p54"/>
            <p:cNvCxnSpPr>
              <a:stCxn id="1985" idx="5"/>
              <a:endCxn id="2024"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2025" name="Google Shape;2025;p54"/>
            <p:cNvCxnSpPr>
              <a:stCxn id="1985" idx="7"/>
              <a:endCxn id="1988"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2026" name="Google Shape;2026;p54"/>
            <p:cNvCxnSpPr>
              <a:stCxn id="1985"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2027" name="Google Shape;2027;p54"/>
            <p:cNvCxnSpPr>
              <a:stCxn id="2021" idx="6"/>
              <a:endCxn id="2028"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2029" name="Google Shape;2029;p54"/>
            <p:cNvCxnSpPr>
              <a:stCxn id="2021" idx="5"/>
              <a:endCxn id="2004"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2030" name="Google Shape;2030;p54"/>
            <p:cNvCxnSpPr>
              <a:stCxn id="2004" idx="0"/>
              <a:endCxn id="2028"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2031" name="Google Shape;2031;p54"/>
            <p:cNvCxnSpPr>
              <a:stCxn id="2028" idx="0"/>
              <a:endCxn id="2018"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2032" name="Google Shape;2032;p54"/>
            <p:cNvCxnSpPr>
              <a:stCxn id="2018" idx="5"/>
              <a:endCxn id="2033"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2034" name="Google Shape;2034;p54"/>
            <p:cNvCxnSpPr>
              <a:stCxn id="2018" idx="5"/>
              <a:endCxn id="2035"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2036" name="Google Shape;2036;p54"/>
            <p:cNvCxnSpPr>
              <a:stCxn id="2018" idx="7"/>
              <a:endCxn id="2024"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2037" name="Google Shape;2037;p54"/>
            <p:cNvCxnSpPr>
              <a:endCxn id="2038"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2039" name="Google Shape;2039;p54"/>
            <p:cNvCxnSpPr>
              <a:endCxn id="2035"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2040" name="Google Shape;2040;p54"/>
            <p:cNvCxnSpPr>
              <a:endCxn id="2035"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2041" name="Google Shape;2041;p54"/>
            <p:cNvCxnSpPr>
              <a:stCxn id="2033" idx="5"/>
              <a:endCxn id="2042"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2043" name="Google Shape;2043;p54"/>
            <p:cNvCxnSpPr>
              <a:stCxn id="2004" idx="7"/>
              <a:endCxn id="2033"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2044" name="Google Shape;2044;p54"/>
            <p:cNvCxnSpPr>
              <a:stCxn id="2028" idx="6"/>
              <a:endCxn id="2033"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2045" name="Google Shape;2045;p54"/>
            <p:cNvCxnSpPr>
              <a:stCxn id="2004" idx="6"/>
              <a:endCxn id="2042"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2046" name="Google Shape;2046;p54"/>
            <p:cNvCxnSpPr>
              <a:endCxn id="2006"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2047" name="Google Shape;2047;p54"/>
            <p:cNvCxnSpPr>
              <a:stCxn id="2042" idx="7"/>
              <a:endCxn id="2048"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2049" name="Google Shape;2049;p54"/>
            <p:cNvCxnSpPr>
              <a:stCxn id="2033" idx="6"/>
              <a:endCxn id="2048"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2050" name="Google Shape;2050;p54"/>
            <p:cNvCxnSpPr>
              <a:stCxn id="2048" idx="0"/>
              <a:endCxn id="2051"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2052" name="Google Shape;2052;p54"/>
            <p:cNvCxnSpPr>
              <a:stCxn id="2035" idx="6"/>
              <a:endCxn id="2051"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2053" name="Google Shape;2053;p54"/>
            <p:cNvCxnSpPr>
              <a:stCxn id="2024" idx="6"/>
              <a:endCxn id="2054"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2055" name="Google Shape;2055;p54"/>
            <p:cNvCxnSpPr>
              <a:stCxn id="2038"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2056" name="Google Shape;2056;p54"/>
            <p:cNvCxnSpPr>
              <a:stCxn id="2054" idx="7"/>
              <a:endCxn id="2057"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2058" name="Google Shape;2058;p54"/>
            <p:cNvCxnSpPr>
              <a:stCxn id="2038" idx="6"/>
              <a:endCxn id="2057"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2059" name="Google Shape;2059;p54"/>
            <p:cNvCxnSpPr>
              <a:stCxn id="2038" idx="7"/>
              <a:endCxn id="1990"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2060" name="Google Shape;2060;p54"/>
            <p:cNvCxnSpPr>
              <a:stCxn id="1988" idx="5"/>
              <a:endCxn id="2038"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2061" name="Google Shape;2061;p54"/>
            <p:cNvCxnSpPr>
              <a:stCxn id="1990" idx="6"/>
              <a:endCxn id="2057"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2062" name="Google Shape;2062;p54"/>
            <p:cNvCxnSpPr>
              <a:stCxn id="2057" idx="0"/>
              <a:endCxn id="1992"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2063" name="Google Shape;2063;p54"/>
            <p:cNvCxnSpPr>
              <a:stCxn id="1992" idx="4"/>
              <a:endCxn id="1996"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2064" name="Google Shape;2064;p54"/>
            <p:cNvCxnSpPr>
              <a:stCxn id="2054" idx="6"/>
              <a:endCxn id="2065"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2066" name="Google Shape;2066;p54"/>
            <p:cNvCxnSpPr>
              <a:stCxn id="2051" idx="7"/>
              <a:endCxn id="2054"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2067" name="Google Shape;2067;p54"/>
            <p:cNvCxnSpPr>
              <a:stCxn id="2051" idx="6"/>
              <a:endCxn id="2065"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2068" name="Google Shape;2068;p54"/>
            <p:cNvCxnSpPr>
              <a:stCxn id="2048" idx="6"/>
              <a:endCxn id="2069"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2070" name="Google Shape;2070;p54"/>
            <p:cNvCxnSpPr>
              <a:stCxn id="2051" idx="5"/>
              <a:endCxn id="2069"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2071" name="Google Shape;2071;p54"/>
            <p:cNvCxnSpPr>
              <a:stCxn id="2069" idx="7"/>
              <a:endCxn id="2065"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2072" name="Google Shape;2072;p54"/>
            <p:cNvCxnSpPr>
              <a:stCxn id="2048" idx="5"/>
              <a:endCxn id="2008"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2073" name="Google Shape;2073;p54"/>
            <p:cNvCxnSpPr>
              <a:stCxn id="2008" idx="7"/>
              <a:endCxn id="2011"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2074" name="Google Shape;2074;p54"/>
            <p:cNvCxnSpPr>
              <a:stCxn id="2011" idx="7"/>
              <a:endCxn id="1999"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2075" name="Google Shape;2075;p54"/>
            <p:cNvCxnSpPr>
              <a:stCxn id="2069" idx="5"/>
              <a:endCxn id="2011"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2076" name="Google Shape;2076;p54"/>
            <p:cNvCxnSpPr>
              <a:stCxn id="2069"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2077" name="Google Shape;2077;p54"/>
            <p:cNvCxnSpPr>
              <a:stCxn id="2065" idx="5"/>
              <a:endCxn id="1999"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2078" name="Google Shape;2078;p54"/>
            <p:cNvCxnSpPr>
              <a:stCxn id="2065" idx="0"/>
              <a:endCxn id="2057"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2079" name="Google Shape;2079;p54"/>
            <p:cNvCxnSpPr>
              <a:stCxn id="2065" idx="7"/>
              <a:endCxn id="1996"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2080" name="Google Shape;2080;p54"/>
            <p:cNvCxnSpPr>
              <a:stCxn id="2065"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2081" name="Google Shape;2081;p54"/>
            <p:cNvCxnSpPr>
              <a:stCxn id="2011" idx="6"/>
              <a:endCxn id="2001"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2082" name="Google Shape;2082;p54"/>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54"/>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54"/>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54"/>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54"/>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54"/>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54"/>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54"/>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54"/>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54"/>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54"/>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54"/>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54"/>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54"/>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54"/>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54"/>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54"/>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54"/>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54"/>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54"/>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54"/>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54"/>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54"/>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54"/>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54"/>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54"/>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54"/>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54"/>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54"/>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54"/>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54"/>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54"/>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54"/>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54"/>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54"/>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54"/>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5" name="Google Shape;2085;p54"/>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Drawing Train Cards</a:t>
            </a:r>
            <a:endParaRPr/>
          </a:p>
        </p:txBody>
      </p:sp>
      <p:sp>
        <p:nvSpPr>
          <p:cNvPr id="2086" name="Google Shape;2086;p54"/>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Active player draws new cards using the companion app. On the TV screen all players can see the cards being drawn.</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This is also shown on all players companion apps</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Passive players can check opponent info/their own info</a:t>
            </a:r>
            <a:endParaRPr b="0" i="0" sz="1100" u="none" cap="none" strike="noStrike">
              <a:solidFill>
                <a:schemeClr val="dk1"/>
              </a:solidFill>
              <a:latin typeface="Poppins"/>
              <a:ea typeface="Poppins"/>
              <a:cs typeface="Poppins"/>
              <a:sym typeface="Poppins"/>
            </a:endParaRPr>
          </a:p>
        </p:txBody>
      </p:sp>
      <p:sp>
        <p:nvSpPr>
          <p:cNvPr id="2087" name="Google Shape;2087;p54"/>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088" name="Google Shape;2088;p54"/>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089" name="Google Shape;2089;p54"/>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090" name="Google Shape;2090;p54"/>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091" name="Google Shape;2091;p54"/>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092" name="Google Shape;2092;p54"/>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2093" name="Google Shape;2093;p54"/>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2094" name="Google Shape;2094;p54"/>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2095" name="Google Shape;2095;p54"/>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2096" name="Google Shape;2096;p54"/>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2097" name="Google Shape;2097;p54"/>
          <p:cNvSpPr txBox="1"/>
          <p:nvPr/>
        </p:nvSpPr>
        <p:spPr>
          <a:xfrm>
            <a:off x="3822264" y="3329659"/>
            <a:ext cx="468600" cy="2874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098" name="Google Shape;2098;p54"/>
          <p:cNvSpPr txBox="1"/>
          <p:nvPr/>
        </p:nvSpPr>
        <p:spPr>
          <a:xfrm>
            <a:off x="3822264" y="3015948"/>
            <a:ext cx="468600" cy="2874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099" name="Google Shape;2099;p54"/>
          <p:cNvSpPr txBox="1"/>
          <p:nvPr/>
        </p:nvSpPr>
        <p:spPr>
          <a:xfrm>
            <a:off x="3822264" y="3650973"/>
            <a:ext cx="468600" cy="2874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100" name="Google Shape;2100;p54"/>
          <p:cNvSpPr txBox="1"/>
          <p:nvPr/>
        </p:nvSpPr>
        <p:spPr>
          <a:xfrm>
            <a:off x="3822264" y="3966057"/>
            <a:ext cx="468600" cy="2874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101" name="Google Shape;2101;p54"/>
          <p:cNvSpPr txBox="1"/>
          <p:nvPr/>
        </p:nvSpPr>
        <p:spPr>
          <a:xfrm>
            <a:off x="3822264" y="4284256"/>
            <a:ext cx="468600" cy="2874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102" name="Google Shape;2102;p54"/>
          <p:cNvSpPr txBox="1"/>
          <p:nvPr/>
        </p:nvSpPr>
        <p:spPr>
          <a:xfrm>
            <a:off x="3822264" y="4602441"/>
            <a:ext cx="468600" cy="2874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2103" name="Google Shape;2103;p54"/>
          <p:cNvSpPr txBox="1"/>
          <p:nvPr/>
        </p:nvSpPr>
        <p:spPr>
          <a:xfrm>
            <a:off x="421200" y="3029025"/>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104" name="Google Shape;2104;p54"/>
          <p:cNvSpPr txBox="1"/>
          <p:nvPr/>
        </p:nvSpPr>
        <p:spPr>
          <a:xfrm>
            <a:off x="421200" y="336763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105" name="Google Shape;2105;p54"/>
          <p:cNvSpPr txBox="1"/>
          <p:nvPr/>
        </p:nvSpPr>
        <p:spPr>
          <a:xfrm>
            <a:off x="421200" y="4044850"/>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106" name="Google Shape;2106;p54"/>
          <p:cNvSpPr txBox="1"/>
          <p:nvPr/>
        </p:nvSpPr>
        <p:spPr>
          <a:xfrm>
            <a:off x="421200" y="3706242"/>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107" name="Google Shape;2107;p54"/>
          <p:cNvSpPr txBox="1"/>
          <p:nvPr/>
        </p:nvSpPr>
        <p:spPr>
          <a:xfrm>
            <a:off x="8286739"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108" name="Google Shape;2108;p54"/>
          <p:cNvSpPr txBox="1"/>
          <p:nvPr/>
        </p:nvSpPr>
        <p:spPr>
          <a:xfrm>
            <a:off x="8286739"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109" name="Google Shape;2109;p54"/>
          <p:cNvSpPr txBox="1"/>
          <p:nvPr/>
        </p:nvSpPr>
        <p:spPr>
          <a:xfrm>
            <a:off x="8286739"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110" name="Google Shape;2110;p54"/>
          <p:cNvSpPr txBox="1"/>
          <p:nvPr/>
        </p:nvSpPr>
        <p:spPr>
          <a:xfrm>
            <a:off x="8286739"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111" name="Google Shape;2111;p54"/>
          <p:cNvSpPr txBox="1"/>
          <p:nvPr/>
        </p:nvSpPr>
        <p:spPr>
          <a:xfrm>
            <a:off x="8286739"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112" name="Google Shape;2112;p54"/>
          <p:cNvSpPr txBox="1"/>
          <p:nvPr/>
        </p:nvSpPr>
        <p:spPr>
          <a:xfrm>
            <a:off x="8286739"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2113" name="Google Shape;2113;p54"/>
          <p:cNvSpPr txBox="1"/>
          <p:nvPr/>
        </p:nvSpPr>
        <p:spPr>
          <a:xfrm>
            <a:off x="4870890" y="3029025"/>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114" name="Google Shape;2114;p54"/>
          <p:cNvSpPr txBox="1"/>
          <p:nvPr/>
        </p:nvSpPr>
        <p:spPr>
          <a:xfrm>
            <a:off x="4870890" y="336763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115" name="Google Shape;2115;p54"/>
          <p:cNvSpPr txBox="1"/>
          <p:nvPr/>
        </p:nvSpPr>
        <p:spPr>
          <a:xfrm>
            <a:off x="4870890" y="4044850"/>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116" name="Google Shape;2116;p54"/>
          <p:cNvSpPr txBox="1"/>
          <p:nvPr/>
        </p:nvSpPr>
        <p:spPr>
          <a:xfrm>
            <a:off x="4870890" y="3706242"/>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117" name="Google Shape;2117;p54"/>
          <p:cNvSpPr txBox="1"/>
          <p:nvPr/>
        </p:nvSpPr>
        <p:spPr>
          <a:xfrm>
            <a:off x="3822275"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2118" name="Google Shape;2118;p54"/>
          <p:cNvSpPr txBox="1"/>
          <p:nvPr/>
        </p:nvSpPr>
        <p:spPr>
          <a:xfrm>
            <a:off x="8286750"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2119" name="Google Shape;2119;p54"/>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2120" name="Google Shape;2120;p54"/>
          <p:cNvGrpSpPr/>
          <p:nvPr/>
        </p:nvGrpSpPr>
        <p:grpSpPr>
          <a:xfrm>
            <a:off x="4836332" y="2726727"/>
            <a:ext cx="284064" cy="284064"/>
            <a:chOff x="7196048" y="1207475"/>
            <a:chExt cx="891599" cy="891599"/>
          </a:xfrm>
        </p:grpSpPr>
        <p:sp>
          <p:nvSpPr>
            <p:cNvPr id="2121" name="Google Shape;2121;p54"/>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54"/>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54"/>
            <p:cNvSpPr/>
            <p:nvPr/>
          </p:nvSpPr>
          <p:spPr>
            <a:xfrm>
              <a:off x="7471882" y="1490942"/>
              <a:ext cx="339900" cy="3399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24" name="Google Shape;2124;p54"/>
          <p:cNvGrpSpPr/>
          <p:nvPr/>
        </p:nvGrpSpPr>
        <p:grpSpPr>
          <a:xfrm>
            <a:off x="393010" y="2726737"/>
            <a:ext cx="284064" cy="284064"/>
            <a:chOff x="7196048" y="1207475"/>
            <a:chExt cx="891599" cy="891599"/>
          </a:xfrm>
        </p:grpSpPr>
        <p:sp>
          <p:nvSpPr>
            <p:cNvPr id="2125" name="Google Shape;2125;p54"/>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54"/>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54"/>
            <p:cNvSpPr/>
            <p:nvPr/>
          </p:nvSpPr>
          <p:spPr>
            <a:xfrm>
              <a:off x="7471882" y="1490942"/>
              <a:ext cx="339900" cy="339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28" name="Google Shape;2128;p54"/>
          <p:cNvGrpSpPr/>
          <p:nvPr/>
        </p:nvGrpSpPr>
        <p:grpSpPr>
          <a:xfrm>
            <a:off x="2869392" y="672711"/>
            <a:ext cx="216480" cy="201858"/>
            <a:chOff x="7196048" y="1207475"/>
            <a:chExt cx="891599" cy="891599"/>
          </a:xfrm>
        </p:grpSpPr>
        <p:sp>
          <p:nvSpPr>
            <p:cNvPr id="2129" name="Google Shape;2129;p54"/>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p54"/>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54"/>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32" name="Google Shape;2132;p54"/>
          <p:cNvSpPr txBox="1"/>
          <p:nvPr/>
        </p:nvSpPr>
        <p:spPr>
          <a:xfrm rot="-423884">
            <a:off x="1353577" y="4649379"/>
            <a:ext cx="353685" cy="390859"/>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33" name="Google Shape;2133;p54"/>
          <p:cNvSpPr txBox="1"/>
          <p:nvPr/>
        </p:nvSpPr>
        <p:spPr>
          <a:xfrm rot="-303743">
            <a:off x="1567180" y="4581561"/>
            <a:ext cx="353579" cy="390899"/>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34" name="Google Shape;2134;p54"/>
          <p:cNvSpPr txBox="1"/>
          <p:nvPr/>
        </p:nvSpPr>
        <p:spPr>
          <a:xfrm rot="-291871">
            <a:off x="1788548" y="4534266"/>
            <a:ext cx="353774" cy="390796"/>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35" name="Google Shape;2135;p54"/>
          <p:cNvSpPr txBox="1"/>
          <p:nvPr/>
        </p:nvSpPr>
        <p:spPr>
          <a:xfrm>
            <a:off x="2008050" y="4518175"/>
            <a:ext cx="353700" cy="390900"/>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36" name="Google Shape;2136;p54"/>
          <p:cNvSpPr txBox="1"/>
          <p:nvPr/>
        </p:nvSpPr>
        <p:spPr>
          <a:xfrm rot="329874">
            <a:off x="2218709" y="4534243"/>
            <a:ext cx="353828" cy="390874"/>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37" name="Google Shape;2137;p54"/>
          <p:cNvSpPr txBox="1"/>
          <p:nvPr/>
        </p:nvSpPr>
        <p:spPr>
          <a:xfrm rot="329874">
            <a:off x="2450572" y="4581556"/>
            <a:ext cx="353828" cy="390903"/>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38" name="Google Shape;2138;p54"/>
          <p:cNvSpPr txBox="1"/>
          <p:nvPr/>
        </p:nvSpPr>
        <p:spPr>
          <a:xfrm rot="297679">
            <a:off x="2599183" y="4649365"/>
            <a:ext cx="353826" cy="390873"/>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39" name="Google Shape;2139;p54"/>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40" name="Google Shape;2140;p54"/>
          <p:cNvGrpSpPr/>
          <p:nvPr/>
        </p:nvGrpSpPr>
        <p:grpSpPr>
          <a:xfrm>
            <a:off x="5753975" y="4518175"/>
            <a:ext cx="1983900" cy="678325"/>
            <a:chOff x="1141525" y="4518175"/>
            <a:chExt cx="1983900" cy="678325"/>
          </a:xfrm>
        </p:grpSpPr>
        <p:sp>
          <p:nvSpPr>
            <p:cNvPr id="2141" name="Google Shape;2141;p54"/>
            <p:cNvSpPr txBox="1"/>
            <p:nvPr/>
          </p:nvSpPr>
          <p:spPr>
            <a:xfrm rot="-423884">
              <a:off x="135357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42" name="Google Shape;2142;p54"/>
            <p:cNvSpPr txBox="1"/>
            <p:nvPr/>
          </p:nvSpPr>
          <p:spPr>
            <a:xfrm rot="-303743">
              <a:off x="156718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43" name="Google Shape;2143;p54"/>
            <p:cNvSpPr txBox="1"/>
            <p:nvPr/>
          </p:nvSpPr>
          <p:spPr>
            <a:xfrm rot="-291871">
              <a:off x="178854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44" name="Google Shape;2144;p54"/>
            <p:cNvSpPr txBox="1"/>
            <p:nvPr/>
          </p:nvSpPr>
          <p:spPr>
            <a:xfrm>
              <a:off x="200805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45" name="Google Shape;2145;p54"/>
            <p:cNvSpPr txBox="1"/>
            <p:nvPr/>
          </p:nvSpPr>
          <p:spPr>
            <a:xfrm rot="329874">
              <a:off x="221870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46" name="Google Shape;2146;p54"/>
            <p:cNvSpPr txBox="1"/>
            <p:nvPr/>
          </p:nvSpPr>
          <p:spPr>
            <a:xfrm rot="329874">
              <a:off x="245057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47" name="Google Shape;2147;p54"/>
            <p:cNvSpPr txBox="1"/>
            <p:nvPr/>
          </p:nvSpPr>
          <p:spPr>
            <a:xfrm rot="297679">
              <a:off x="259918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148" name="Google Shape;2148;p54"/>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49" name="Google Shape;2149;p54"/>
          <p:cNvSpPr txBox="1"/>
          <p:nvPr/>
        </p:nvSpPr>
        <p:spPr>
          <a:xfrm>
            <a:off x="3930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2150" name="Google Shape;2150;p54"/>
          <p:cNvSpPr txBox="1"/>
          <p:nvPr/>
        </p:nvSpPr>
        <p:spPr>
          <a:xfrm>
            <a:off x="48709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2151" name="Google Shape;2151;p54"/>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sp>
        <p:nvSpPr>
          <p:cNvPr id="2152" name="Google Shape;2152;p54"/>
          <p:cNvSpPr txBox="1"/>
          <p:nvPr/>
        </p:nvSpPr>
        <p:spPr>
          <a:xfrm rot="1545731">
            <a:off x="3306015" y="4513804"/>
            <a:ext cx="373415" cy="26681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cxnSp>
        <p:nvCxnSpPr>
          <p:cNvPr id="2153" name="Google Shape;2153;p54"/>
          <p:cNvCxnSpPr>
            <a:endCxn id="2152" idx="3"/>
          </p:cNvCxnSpPr>
          <p:nvPr/>
        </p:nvCxnSpPr>
        <p:spPr>
          <a:xfrm rot="10800000">
            <a:off x="3660872" y="4728363"/>
            <a:ext cx="161400" cy="29100"/>
          </a:xfrm>
          <a:prstGeom prst="straightConnector1">
            <a:avLst/>
          </a:prstGeom>
          <a:noFill/>
          <a:ln cap="flat" cmpd="sng" w="9525">
            <a:solidFill>
              <a:srgbClr val="00FFFF"/>
            </a:solidFill>
            <a:prstDash val="solid"/>
            <a:round/>
            <a:headEnd len="sm" w="sm" type="none"/>
            <a:tailEnd len="med" w="med" type="triangle"/>
          </a:ln>
        </p:spPr>
      </p:cxnSp>
      <p:cxnSp>
        <p:nvCxnSpPr>
          <p:cNvPr id="2154" name="Google Shape;2154;p54"/>
          <p:cNvCxnSpPr>
            <a:stCxn id="2152" idx="1"/>
          </p:cNvCxnSpPr>
          <p:nvPr/>
        </p:nvCxnSpPr>
        <p:spPr>
          <a:xfrm flipH="1">
            <a:off x="2708073" y="4566064"/>
            <a:ext cx="616500" cy="183000"/>
          </a:xfrm>
          <a:prstGeom prst="straightConnector1">
            <a:avLst/>
          </a:prstGeom>
          <a:noFill/>
          <a:ln cap="flat" cmpd="sng" w="9525">
            <a:solidFill>
              <a:srgbClr val="00FFFF"/>
            </a:solidFill>
            <a:prstDash val="solid"/>
            <a:round/>
            <a:headEnd len="sm" w="sm" type="none"/>
            <a:tailEnd len="med" w="med" type="triangle"/>
          </a:ln>
        </p:spPr>
      </p:cxnSp>
      <p:sp>
        <p:nvSpPr>
          <p:cNvPr id="2155" name="Google Shape;2155;p54"/>
          <p:cNvSpPr txBox="1"/>
          <p:nvPr/>
        </p:nvSpPr>
        <p:spPr>
          <a:xfrm rot="1545731">
            <a:off x="4890665" y="2112054"/>
            <a:ext cx="373415" cy="26681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cxnSp>
        <p:nvCxnSpPr>
          <p:cNvPr id="2156" name="Google Shape;2156;p54"/>
          <p:cNvCxnSpPr>
            <a:stCxn id="2092" idx="1"/>
            <a:endCxn id="2155" idx="3"/>
          </p:cNvCxnSpPr>
          <p:nvPr/>
        </p:nvCxnSpPr>
        <p:spPr>
          <a:xfrm rot="10800000">
            <a:off x="5245525" y="2326650"/>
            <a:ext cx="637800" cy="118200"/>
          </a:xfrm>
          <a:prstGeom prst="straightConnector1">
            <a:avLst/>
          </a:prstGeom>
          <a:noFill/>
          <a:ln cap="flat" cmpd="sng" w="19050">
            <a:solidFill>
              <a:srgbClr val="00FFFF"/>
            </a:solidFill>
            <a:prstDash val="solid"/>
            <a:round/>
            <a:headEnd len="sm" w="sm" type="none"/>
            <a:tailEnd len="med" w="med" type="triangle"/>
          </a:ln>
        </p:spPr>
      </p:cxnSp>
      <p:cxnSp>
        <p:nvCxnSpPr>
          <p:cNvPr id="2157" name="Google Shape;2157;p54"/>
          <p:cNvCxnSpPr>
            <a:stCxn id="2155" idx="1"/>
            <a:endCxn id="2093" idx="3"/>
          </p:cNvCxnSpPr>
          <p:nvPr/>
        </p:nvCxnSpPr>
        <p:spPr>
          <a:xfrm rot="10800000">
            <a:off x="3396023" y="1033014"/>
            <a:ext cx="1513200" cy="1131300"/>
          </a:xfrm>
          <a:prstGeom prst="straightConnector1">
            <a:avLst/>
          </a:prstGeom>
          <a:noFill/>
          <a:ln cap="flat" cmpd="sng" w="19050">
            <a:solidFill>
              <a:srgbClr val="00FFFF"/>
            </a:solidFill>
            <a:prstDash val="solid"/>
            <a:round/>
            <a:headEnd len="sm" w="sm" type="none"/>
            <a:tailEnd len="med" w="med" type="triangle"/>
          </a:ln>
        </p:spPr>
      </p:cxnSp>
      <p:grpSp>
        <p:nvGrpSpPr>
          <p:cNvPr id="2158" name="Google Shape;2158;p54"/>
          <p:cNvGrpSpPr/>
          <p:nvPr/>
        </p:nvGrpSpPr>
        <p:grpSpPr>
          <a:xfrm>
            <a:off x="1226413" y="3064150"/>
            <a:ext cx="2371741" cy="1377258"/>
            <a:chOff x="1226413" y="3064150"/>
            <a:chExt cx="2371741" cy="1377258"/>
          </a:xfrm>
        </p:grpSpPr>
        <p:cxnSp>
          <p:nvCxnSpPr>
            <p:cNvPr id="2159" name="Google Shape;2159;p54"/>
            <p:cNvCxnSpPr>
              <a:stCxn id="2160"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2161" name="Google Shape;2161;p54"/>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2162" name="Google Shape;2162;p54"/>
            <p:cNvCxnSpPr>
              <a:stCxn id="2163" idx="6"/>
              <a:endCxn id="2164"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2165" name="Google Shape;2165;p54"/>
            <p:cNvCxnSpPr>
              <a:endCxn id="2164"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2166" name="Google Shape;2166;p54"/>
            <p:cNvCxnSpPr>
              <a:stCxn id="2160"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2167" name="Google Shape;2167;p54"/>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2168" name="Google Shape;2168;p54"/>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2169" name="Google Shape;2169;p54"/>
            <p:cNvCxnSpPr>
              <a:stCxn id="2170" idx="6"/>
              <a:endCxn id="2171"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2172" name="Google Shape;2172;p54"/>
            <p:cNvCxnSpPr>
              <a:stCxn id="2170" idx="5"/>
              <a:endCxn id="2173"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2174" name="Google Shape;2174;p54"/>
            <p:cNvCxnSpPr>
              <a:endCxn id="2173"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2175" name="Google Shape;2175;p54"/>
            <p:cNvCxnSpPr>
              <a:stCxn id="2171" idx="7"/>
              <a:endCxn id="2176"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2177" name="Google Shape;2177;p54"/>
            <p:cNvCxnSpPr>
              <a:stCxn id="2176" idx="6"/>
              <a:endCxn id="2178"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2179" name="Google Shape;2179;p54"/>
            <p:cNvCxnSpPr>
              <a:stCxn id="2178" idx="7"/>
              <a:endCxn id="2180"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2181" name="Google Shape;2181;p54"/>
            <p:cNvCxnSpPr>
              <a:stCxn id="2180"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2182" name="Google Shape;2182;p54"/>
            <p:cNvCxnSpPr>
              <a:stCxn id="2183" idx="4"/>
              <a:endCxn id="2184"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2185" name="Google Shape;2185;p54"/>
            <p:cNvCxnSpPr>
              <a:stCxn id="2184"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2186" name="Google Shape;2186;p54"/>
            <p:cNvCxnSpPr>
              <a:endCxn id="2187"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2188" name="Google Shape;2188;p54"/>
            <p:cNvCxnSpPr>
              <a:stCxn id="2187" idx="5"/>
              <a:endCxn id="2189"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2190" name="Google Shape;2190;p54"/>
            <p:cNvCxnSpPr>
              <a:stCxn id="2189"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2191" name="Google Shape;2191;p54"/>
            <p:cNvCxnSpPr>
              <a:endCxn id="2192"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2193" name="Google Shape;2193;p54"/>
            <p:cNvCxnSpPr>
              <a:endCxn id="2194"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2195" name="Google Shape;2195;p54"/>
            <p:cNvCxnSpPr>
              <a:stCxn id="2194" idx="7"/>
              <a:endCxn id="2196"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2197" name="Google Shape;2197;p54"/>
            <p:cNvCxnSpPr>
              <a:stCxn id="2196"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2198" name="Google Shape;2198;p54"/>
            <p:cNvCxnSpPr>
              <a:stCxn id="2199"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2200" name="Google Shape;2200;p54"/>
            <p:cNvCxnSpPr>
              <a:stCxn id="2201"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2202" name="Google Shape;2202;p54"/>
            <p:cNvCxnSpPr>
              <a:stCxn id="2203" idx="7"/>
              <a:endCxn id="2164"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2204" name="Google Shape;2204;p54"/>
            <p:cNvCxnSpPr>
              <a:stCxn id="2164" idx="7"/>
              <a:endCxn id="2173"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2205" name="Google Shape;2205;p54"/>
            <p:cNvCxnSpPr>
              <a:stCxn id="2164" idx="6"/>
              <a:endCxn id="2206"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2207" name="Google Shape;2207;p54"/>
            <p:cNvCxnSpPr>
              <a:stCxn id="2201"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2208" name="Google Shape;2208;p54"/>
            <p:cNvCxnSpPr>
              <a:stCxn id="2209" idx="7"/>
              <a:endCxn id="2206"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2210" name="Google Shape;2210;p54"/>
            <p:cNvCxnSpPr>
              <a:stCxn id="2173" idx="5"/>
              <a:endCxn id="2206"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2211" name="Google Shape;2211;p54"/>
            <p:cNvCxnSpPr>
              <a:stCxn id="2173" idx="5"/>
              <a:endCxn id="2212"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2213" name="Google Shape;2213;p54"/>
            <p:cNvCxnSpPr>
              <a:stCxn id="2173" idx="7"/>
              <a:endCxn id="2176"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2214" name="Google Shape;2214;p54"/>
            <p:cNvCxnSpPr>
              <a:stCxn id="2173"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2215" name="Google Shape;2215;p54"/>
            <p:cNvCxnSpPr>
              <a:stCxn id="2209" idx="6"/>
              <a:endCxn id="2216"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2217" name="Google Shape;2217;p54"/>
            <p:cNvCxnSpPr>
              <a:stCxn id="2209" idx="5"/>
              <a:endCxn id="2192"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2218" name="Google Shape;2218;p54"/>
            <p:cNvCxnSpPr>
              <a:stCxn id="2192" idx="0"/>
              <a:endCxn id="2216"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2219" name="Google Shape;2219;p54"/>
            <p:cNvCxnSpPr>
              <a:stCxn id="2216" idx="0"/>
              <a:endCxn id="2206"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2220" name="Google Shape;2220;p54"/>
            <p:cNvCxnSpPr>
              <a:stCxn id="2206" idx="5"/>
              <a:endCxn id="2221"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2222" name="Google Shape;2222;p54"/>
            <p:cNvCxnSpPr>
              <a:stCxn id="2206" idx="5"/>
              <a:endCxn id="2223"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2224" name="Google Shape;2224;p54"/>
            <p:cNvCxnSpPr>
              <a:stCxn id="2206" idx="7"/>
              <a:endCxn id="2212"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2225" name="Google Shape;2225;p54"/>
            <p:cNvCxnSpPr>
              <a:endCxn id="2226"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2227" name="Google Shape;2227;p54"/>
            <p:cNvCxnSpPr>
              <a:endCxn id="2223"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2228" name="Google Shape;2228;p54"/>
            <p:cNvCxnSpPr>
              <a:endCxn id="2223"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2229" name="Google Shape;2229;p54"/>
            <p:cNvCxnSpPr>
              <a:stCxn id="2221" idx="5"/>
              <a:endCxn id="2230"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2231" name="Google Shape;2231;p54"/>
            <p:cNvCxnSpPr>
              <a:stCxn id="2192" idx="7"/>
              <a:endCxn id="2221"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2232" name="Google Shape;2232;p54"/>
            <p:cNvCxnSpPr>
              <a:stCxn id="2216" idx="6"/>
              <a:endCxn id="2221"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2233" name="Google Shape;2233;p54"/>
            <p:cNvCxnSpPr>
              <a:stCxn id="2192" idx="6"/>
              <a:endCxn id="2230"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2234" name="Google Shape;2234;p54"/>
            <p:cNvCxnSpPr>
              <a:endCxn id="2194"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2235" name="Google Shape;2235;p54"/>
            <p:cNvCxnSpPr>
              <a:stCxn id="2230" idx="7"/>
              <a:endCxn id="2236"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2237" name="Google Shape;2237;p54"/>
            <p:cNvCxnSpPr>
              <a:stCxn id="2221" idx="6"/>
              <a:endCxn id="2236"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2238" name="Google Shape;2238;p54"/>
            <p:cNvCxnSpPr>
              <a:stCxn id="2236" idx="0"/>
              <a:endCxn id="2239"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2240" name="Google Shape;2240;p54"/>
            <p:cNvCxnSpPr>
              <a:stCxn id="2223" idx="6"/>
              <a:endCxn id="2239"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2241" name="Google Shape;2241;p54"/>
            <p:cNvCxnSpPr>
              <a:stCxn id="2212" idx="6"/>
              <a:endCxn id="2242"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2243" name="Google Shape;2243;p54"/>
            <p:cNvCxnSpPr>
              <a:stCxn id="2226"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2244" name="Google Shape;2244;p54"/>
            <p:cNvCxnSpPr>
              <a:stCxn id="2242" idx="7"/>
              <a:endCxn id="2245"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2246" name="Google Shape;2246;p54"/>
            <p:cNvCxnSpPr>
              <a:stCxn id="2226" idx="6"/>
              <a:endCxn id="2245"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2247" name="Google Shape;2247;p54"/>
            <p:cNvCxnSpPr>
              <a:stCxn id="2226" idx="7"/>
              <a:endCxn id="2178"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2248" name="Google Shape;2248;p54"/>
            <p:cNvCxnSpPr>
              <a:stCxn id="2176" idx="5"/>
              <a:endCxn id="2226"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2249" name="Google Shape;2249;p54"/>
            <p:cNvCxnSpPr>
              <a:stCxn id="2178" idx="6"/>
              <a:endCxn id="2245"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2250" name="Google Shape;2250;p54"/>
            <p:cNvCxnSpPr>
              <a:stCxn id="2245" idx="0"/>
              <a:endCxn id="2180"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2251" name="Google Shape;2251;p54"/>
            <p:cNvCxnSpPr>
              <a:stCxn id="2180" idx="4"/>
              <a:endCxn id="2184"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2252" name="Google Shape;2252;p54"/>
            <p:cNvCxnSpPr>
              <a:stCxn id="2242" idx="6"/>
              <a:endCxn id="2253"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2254" name="Google Shape;2254;p54"/>
            <p:cNvCxnSpPr>
              <a:stCxn id="2239" idx="7"/>
              <a:endCxn id="2242"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2255" name="Google Shape;2255;p54"/>
            <p:cNvCxnSpPr>
              <a:stCxn id="2239" idx="6"/>
              <a:endCxn id="2253"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2256" name="Google Shape;2256;p54"/>
            <p:cNvCxnSpPr>
              <a:stCxn id="2236" idx="6"/>
              <a:endCxn id="2257"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2258" name="Google Shape;2258;p54"/>
            <p:cNvCxnSpPr>
              <a:stCxn id="2239" idx="5"/>
              <a:endCxn id="2257"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2259" name="Google Shape;2259;p54"/>
            <p:cNvCxnSpPr>
              <a:stCxn id="2257" idx="7"/>
              <a:endCxn id="2253"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2260" name="Google Shape;2260;p54"/>
            <p:cNvCxnSpPr>
              <a:stCxn id="2236" idx="5"/>
              <a:endCxn id="2196"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2261" name="Google Shape;2261;p54"/>
            <p:cNvCxnSpPr>
              <a:stCxn id="2196" idx="7"/>
              <a:endCxn id="2199"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2262" name="Google Shape;2262;p54"/>
            <p:cNvCxnSpPr>
              <a:stCxn id="2199" idx="7"/>
              <a:endCxn id="2187"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2263" name="Google Shape;2263;p54"/>
            <p:cNvCxnSpPr>
              <a:stCxn id="2257" idx="5"/>
              <a:endCxn id="2199"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2264" name="Google Shape;2264;p54"/>
            <p:cNvCxnSpPr>
              <a:stCxn id="2257"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2265" name="Google Shape;2265;p54"/>
            <p:cNvCxnSpPr>
              <a:stCxn id="2253" idx="5"/>
              <a:endCxn id="2187"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2266" name="Google Shape;2266;p54"/>
            <p:cNvCxnSpPr>
              <a:stCxn id="2253" idx="0"/>
              <a:endCxn id="2245"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2267" name="Google Shape;2267;p54"/>
            <p:cNvCxnSpPr>
              <a:stCxn id="2253" idx="7"/>
              <a:endCxn id="2184"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2268" name="Google Shape;2268;p54"/>
            <p:cNvCxnSpPr>
              <a:stCxn id="2253"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2269" name="Google Shape;2269;p54"/>
            <p:cNvCxnSpPr>
              <a:stCxn id="2199" idx="6"/>
              <a:endCxn id="2189"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2270" name="Google Shape;2270;p54"/>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54"/>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54"/>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54"/>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54"/>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54"/>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54"/>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p54"/>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54"/>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p54"/>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54"/>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54"/>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54"/>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54"/>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54"/>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54"/>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54"/>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54"/>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54"/>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54"/>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54"/>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54"/>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54"/>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54"/>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54"/>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54"/>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54"/>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54"/>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54"/>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54"/>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54"/>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54"/>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54"/>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54"/>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54"/>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54"/>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3" name="Google Shape;2273;p54"/>
          <p:cNvGrpSpPr/>
          <p:nvPr/>
        </p:nvGrpSpPr>
        <p:grpSpPr>
          <a:xfrm>
            <a:off x="5655300" y="3039950"/>
            <a:ext cx="2371741" cy="1377258"/>
            <a:chOff x="1226413" y="3064150"/>
            <a:chExt cx="2371741" cy="1377258"/>
          </a:xfrm>
        </p:grpSpPr>
        <p:cxnSp>
          <p:nvCxnSpPr>
            <p:cNvPr id="2274" name="Google Shape;2274;p54"/>
            <p:cNvCxnSpPr>
              <a:stCxn id="2275"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2276" name="Google Shape;2276;p54"/>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2277" name="Google Shape;2277;p54"/>
            <p:cNvCxnSpPr>
              <a:stCxn id="2278" idx="6"/>
              <a:endCxn id="2279"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2280" name="Google Shape;2280;p54"/>
            <p:cNvCxnSpPr>
              <a:endCxn id="2279"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2281" name="Google Shape;2281;p54"/>
            <p:cNvCxnSpPr>
              <a:stCxn id="2275"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2282" name="Google Shape;2282;p54"/>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2283" name="Google Shape;2283;p54"/>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2284" name="Google Shape;2284;p54"/>
            <p:cNvCxnSpPr>
              <a:stCxn id="2285" idx="6"/>
              <a:endCxn id="2286"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2287" name="Google Shape;2287;p54"/>
            <p:cNvCxnSpPr>
              <a:stCxn id="2285" idx="5"/>
              <a:endCxn id="2288"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2289" name="Google Shape;2289;p54"/>
            <p:cNvCxnSpPr>
              <a:endCxn id="2288"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2290" name="Google Shape;2290;p54"/>
            <p:cNvCxnSpPr>
              <a:stCxn id="2286" idx="7"/>
              <a:endCxn id="2291"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2292" name="Google Shape;2292;p54"/>
            <p:cNvCxnSpPr>
              <a:stCxn id="2291" idx="6"/>
              <a:endCxn id="2293"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2294" name="Google Shape;2294;p54"/>
            <p:cNvCxnSpPr>
              <a:stCxn id="2293" idx="7"/>
              <a:endCxn id="2295"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2296" name="Google Shape;2296;p54"/>
            <p:cNvCxnSpPr>
              <a:stCxn id="2295"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2297" name="Google Shape;2297;p54"/>
            <p:cNvCxnSpPr>
              <a:stCxn id="2298" idx="4"/>
              <a:endCxn id="2299"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2300" name="Google Shape;2300;p54"/>
            <p:cNvCxnSpPr>
              <a:stCxn id="2299"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2301" name="Google Shape;2301;p54"/>
            <p:cNvCxnSpPr>
              <a:endCxn id="2302"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2303" name="Google Shape;2303;p54"/>
            <p:cNvCxnSpPr>
              <a:stCxn id="2302" idx="5"/>
              <a:endCxn id="2304"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2305" name="Google Shape;2305;p54"/>
            <p:cNvCxnSpPr>
              <a:stCxn id="2304"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2306" name="Google Shape;2306;p54"/>
            <p:cNvCxnSpPr>
              <a:endCxn id="2307"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2308" name="Google Shape;2308;p54"/>
            <p:cNvCxnSpPr>
              <a:endCxn id="2309"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2310" name="Google Shape;2310;p54"/>
            <p:cNvCxnSpPr>
              <a:stCxn id="2309" idx="7"/>
              <a:endCxn id="2311"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2312" name="Google Shape;2312;p54"/>
            <p:cNvCxnSpPr>
              <a:stCxn id="2311"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2313" name="Google Shape;2313;p54"/>
            <p:cNvCxnSpPr>
              <a:stCxn id="2314"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2315" name="Google Shape;2315;p54"/>
            <p:cNvCxnSpPr>
              <a:stCxn id="2316"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2317" name="Google Shape;2317;p54"/>
            <p:cNvCxnSpPr>
              <a:stCxn id="2318" idx="7"/>
              <a:endCxn id="2279"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2319" name="Google Shape;2319;p54"/>
            <p:cNvCxnSpPr>
              <a:stCxn id="2279" idx="7"/>
              <a:endCxn id="2288"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2320" name="Google Shape;2320;p54"/>
            <p:cNvCxnSpPr>
              <a:stCxn id="2279" idx="6"/>
              <a:endCxn id="2321"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2322" name="Google Shape;2322;p54"/>
            <p:cNvCxnSpPr>
              <a:stCxn id="2316"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2323" name="Google Shape;2323;p54"/>
            <p:cNvCxnSpPr>
              <a:stCxn id="2324" idx="7"/>
              <a:endCxn id="2321"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2325" name="Google Shape;2325;p54"/>
            <p:cNvCxnSpPr>
              <a:stCxn id="2288" idx="5"/>
              <a:endCxn id="2321"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2326" name="Google Shape;2326;p54"/>
            <p:cNvCxnSpPr>
              <a:stCxn id="2288" idx="5"/>
              <a:endCxn id="2327"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2328" name="Google Shape;2328;p54"/>
            <p:cNvCxnSpPr>
              <a:stCxn id="2288" idx="7"/>
              <a:endCxn id="2291"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2329" name="Google Shape;2329;p54"/>
            <p:cNvCxnSpPr>
              <a:stCxn id="2288"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2330" name="Google Shape;2330;p54"/>
            <p:cNvCxnSpPr>
              <a:stCxn id="2324" idx="6"/>
              <a:endCxn id="2331"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2332" name="Google Shape;2332;p54"/>
            <p:cNvCxnSpPr>
              <a:stCxn id="2324" idx="5"/>
              <a:endCxn id="2307"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2333" name="Google Shape;2333;p54"/>
            <p:cNvCxnSpPr>
              <a:stCxn id="2307" idx="0"/>
              <a:endCxn id="2331"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2334" name="Google Shape;2334;p54"/>
            <p:cNvCxnSpPr>
              <a:stCxn id="2331" idx="0"/>
              <a:endCxn id="2321"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2335" name="Google Shape;2335;p54"/>
            <p:cNvCxnSpPr>
              <a:stCxn id="2321" idx="5"/>
              <a:endCxn id="2336"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2337" name="Google Shape;2337;p54"/>
            <p:cNvCxnSpPr>
              <a:stCxn id="2321" idx="5"/>
              <a:endCxn id="2338"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2339" name="Google Shape;2339;p54"/>
            <p:cNvCxnSpPr>
              <a:stCxn id="2321" idx="7"/>
              <a:endCxn id="2327"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2340" name="Google Shape;2340;p54"/>
            <p:cNvCxnSpPr>
              <a:endCxn id="2341"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2342" name="Google Shape;2342;p54"/>
            <p:cNvCxnSpPr>
              <a:endCxn id="2338"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2343" name="Google Shape;2343;p54"/>
            <p:cNvCxnSpPr>
              <a:endCxn id="2338"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2344" name="Google Shape;2344;p54"/>
            <p:cNvCxnSpPr>
              <a:stCxn id="2336" idx="5"/>
              <a:endCxn id="2345"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2346" name="Google Shape;2346;p54"/>
            <p:cNvCxnSpPr>
              <a:stCxn id="2307" idx="7"/>
              <a:endCxn id="2336"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2347" name="Google Shape;2347;p54"/>
            <p:cNvCxnSpPr>
              <a:stCxn id="2331" idx="6"/>
              <a:endCxn id="2336"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2348" name="Google Shape;2348;p54"/>
            <p:cNvCxnSpPr>
              <a:stCxn id="2307" idx="6"/>
              <a:endCxn id="2345"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2349" name="Google Shape;2349;p54"/>
            <p:cNvCxnSpPr>
              <a:endCxn id="2309"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2350" name="Google Shape;2350;p54"/>
            <p:cNvCxnSpPr>
              <a:stCxn id="2345" idx="7"/>
              <a:endCxn id="2351"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2352" name="Google Shape;2352;p54"/>
            <p:cNvCxnSpPr>
              <a:stCxn id="2336" idx="6"/>
              <a:endCxn id="2351"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2353" name="Google Shape;2353;p54"/>
            <p:cNvCxnSpPr>
              <a:stCxn id="2351" idx="0"/>
              <a:endCxn id="2354"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2355" name="Google Shape;2355;p54"/>
            <p:cNvCxnSpPr>
              <a:stCxn id="2338" idx="6"/>
              <a:endCxn id="2354"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2356" name="Google Shape;2356;p54"/>
            <p:cNvCxnSpPr>
              <a:stCxn id="2327" idx="6"/>
              <a:endCxn id="2357"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2358" name="Google Shape;2358;p54"/>
            <p:cNvCxnSpPr>
              <a:stCxn id="2341"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2359" name="Google Shape;2359;p54"/>
            <p:cNvCxnSpPr>
              <a:stCxn id="2357" idx="7"/>
              <a:endCxn id="2360"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2361" name="Google Shape;2361;p54"/>
            <p:cNvCxnSpPr>
              <a:stCxn id="2341" idx="6"/>
              <a:endCxn id="2360"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2362" name="Google Shape;2362;p54"/>
            <p:cNvCxnSpPr>
              <a:stCxn id="2341" idx="7"/>
              <a:endCxn id="2293"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2363" name="Google Shape;2363;p54"/>
            <p:cNvCxnSpPr>
              <a:stCxn id="2291" idx="5"/>
              <a:endCxn id="2341"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2364" name="Google Shape;2364;p54"/>
            <p:cNvCxnSpPr>
              <a:stCxn id="2293" idx="6"/>
              <a:endCxn id="2360"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2365" name="Google Shape;2365;p54"/>
            <p:cNvCxnSpPr>
              <a:stCxn id="2360" idx="0"/>
              <a:endCxn id="2295"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2366" name="Google Shape;2366;p54"/>
            <p:cNvCxnSpPr>
              <a:stCxn id="2295" idx="4"/>
              <a:endCxn id="2299"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2367" name="Google Shape;2367;p54"/>
            <p:cNvCxnSpPr>
              <a:stCxn id="2357" idx="6"/>
              <a:endCxn id="2368"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2369" name="Google Shape;2369;p54"/>
            <p:cNvCxnSpPr>
              <a:stCxn id="2354" idx="7"/>
              <a:endCxn id="2357"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2370" name="Google Shape;2370;p54"/>
            <p:cNvCxnSpPr>
              <a:stCxn id="2354" idx="6"/>
              <a:endCxn id="2368"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2371" name="Google Shape;2371;p54"/>
            <p:cNvCxnSpPr>
              <a:stCxn id="2351" idx="6"/>
              <a:endCxn id="2372"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2373" name="Google Shape;2373;p54"/>
            <p:cNvCxnSpPr>
              <a:stCxn id="2354" idx="5"/>
              <a:endCxn id="2372"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2374" name="Google Shape;2374;p54"/>
            <p:cNvCxnSpPr>
              <a:stCxn id="2372" idx="7"/>
              <a:endCxn id="2368"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2375" name="Google Shape;2375;p54"/>
            <p:cNvCxnSpPr>
              <a:stCxn id="2351" idx="5"/>
              <a:endCxn id="2311"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2376" name="Google Shape;2376;p54"/>
            <p:cNvCxnSpPr>
              <a:stCxn id="2311" idx="7"/>
              <a:endCxn id="2314"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2377" name="Google Shape;2377;p54"/>
            <p:cNvCxnSpPr>
              <a:stCxn id="2314" idx="7"/>
              <a:endCxn id="2302"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2378" name="Google Shape;2378;p54"/>
            <p:cNvCxnSpPr>
              <a:stCxn id="2372" idx="5"/>
              <a:endCxn id="2314"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2379" name="Google Shape;2379;p54"/>
            <p:cNvCxnSpPr>
              <a:stCxn id="2372"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2380" name="Google Shape;2380;p54"/>
            <p:cNvCxnSpPr>
              <a:stCxn id="2368" idx="5"/>
              <a:endCxn id="2302"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2381" name="Google Shape;2381;p54"/>
            <p:cNvCxnSpPr>
              <a:stCxn id="2368" idx="0"/>
              <a:endCxn id="2360"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2382" name="Google Shape;2382;p54"/>
            <p:cNvCxnSpPr>
              <a:stCxn id="2368" idx="7"/>
              <a:endCxn id="2299"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2383" name="Google Shape;2383;p54"/>
            <p:cNvCxnSpPr>
              <a:stCxn id="2368"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2384" name="Google Shape;2384;p54"/>
            <p:cNvCxnSpPr>
              <a:stCxn id="2314" idx="6"/>
              <a:endCxn id="2304"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2385" name="Google Shape;2385;p54"/>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54"/>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54"/>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54"/>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54"/>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54"/>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54"/>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54"/>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54"/>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54"/>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54"/>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54"/>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54"/>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5" name="Google Shape;2345;p54"/>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54"/>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54"/>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54"/>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54"/>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54"/>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54"/>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54"/>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p54"/>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54"/>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p54"/>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54"/>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54"/>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54"/>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54"/>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p54"/>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54"/>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54"/>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54"/>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54"/>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54"/>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54"/>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p54"/>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88" name="Google Shape;2388;p54"/>
          <p:cNvSpPr txBox="1"/>
          <p:nvPr/>
        </p:nvSpPr>
        <p:spPr>
          <a:xfrm rot="1529275">
            <a:off x="7209905" y="4252850"/>
            <a:ext cx="421081" cy="298301"/>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cxnSp>
        <p:nvCxnSpPr>
          <p:cNvPr id="2389" name="Google Shape;2389;p54"/>
          <p:cNvCxnSpPr>
            <a:stCxn id="2112" idx="1"/>
            <a:endCxn id="2388" idx="3"/>
          </p:cNvCxnSpPr>
          <p:nvPr/>
        </p:nvCxnSpPr>
        <p:spPr>
          <a:xfrm rot="10800000">
            <a:off x="7610539" y="4492641"/>
            <a:ext cx="676200" cy="253500"/>
          </a:xfrm>
          <a:prstGeom prst="straightConnector1">
            <a:avLst/>
          </a:prstGeom>
          <a:noFill/>
          <a:ln cap="flat" cmpd="sng" w="19050">
            <a:solidFill>
              <a:srgbClr val="00FFFF"/>
            </a:solidFill>
            <a:prstDash val="solid"/>
            <a:round/>
            <a:headEnd len="sm" w="sm" type="none"/>
            <a:tailEnd len="med" w="med" type="triangle"/>
          </a:ln>
        </p:spPr>
      </p:cxnSp>
      <p:cxnSp>
        <p:nvCxnSpPr>
          <p:cNvPr id="2390" name="Google Shape;2390;p54"/>
          <p:cNvCxnSpPr>
            <a:stCxn id="2388" idx="1"/>
            <a:endCxn id="2113" idx="3"/>
          </p:cNvCxnSpPr>
          <p:nvPr/>
        </p:nvCxnSpPr>
        <p:spPr>
          <a:xfrm rot="10800000">
            <a:off x="5474796" y="3183701"/>
            <a:ext cx="1755600" cy="1127700"/>
          </a:xfrm>
          <a:prstGeom prst="straightConnector1">
            <a:avLst/>
          </a:prstGeom>
          <a:noFill/>
          <a:ln cap="flat" cmpd="sng" w="19050">
            <a:solidFill>
              <a:srgbClr val="00FFFF"/>
            </a:solidFill>
            <a:prstDash val="solid"/>
            <a:round/>
            <a:headEnd len="sm" w="sm"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300"/>
              <a:buNone/>
            </a:pPr>
            <a:r>
              <a:rPr lang="en-GB">
                <a:latin typeface="Poppins"/>
                <a:ea typeface="Poppins"/>
                <a:cs typeface="Poppins"/>
                <a:sym typeface="Poppins"/>
              </a:rPr>
              <a:t>Local Play Flow</a:t>
            </a:r>
            <a:endParaRPr>
              <a:latin typeface="Poppins"/>
              <a:ea typeface="Poppins"/>
              <a:cs typeface="Poppins"/>
              <a:sym typeface="Poppi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4" name="Shape 2394"/>
        <p:cNvGrpSpPr/>
        <p:nvPr/>
      </p:nvGrpSpPr>
      <p:grpSpPr>
        <a:xfrm>
          <a:off x="0" y="0"/>
          <a:ext cx="0" cy="0"/>
          <a:chOff x="0" y="0"/>
          <a:chExt cx="0" cy="0"/>
        </a:xfrm>
      </p:grpSpPr>
      <p:grpSp>
        <p:nvGrpSpPr>
          <p:cNvPr id="2395" name="Google Shape;2395;p55"/>
          <p:cNvGrpSpPr/>
          <p:nvPr/>
        </p:nvGrpSpPr>
        <p:grpSpPr>
          <a:xfrm>
            <a:off x="3535902" y="948314"/>
            <a:ext cx="2222559" cy="1312114"/>
            <a:chOff x="1226413" y="3064150"/>
            <a:chExt cx="2371741" cy="1377258"/>
          </a:xfrm>
        </p:grpSpPr>
        <p:cxnSp>
          <p:nvCxnSpPr>
            <p:cNvPr id="2396" name="Google Shape;2396;p55"/>
            <p:cNvCxnSpPr>
              <a:stCxn id="2397"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2398" name="Google Shape;2398;p55"/>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2399" name="Google Shape;2399;p55"/>
            <p:cNvCxnSpPr>
              <a:stCxn id="2400" idx="6"/>
              <a:endCxn id="2401"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2402" name="Google Shape;2402;p55"/>
            <p:cNvCxnSpPr>
              <a:endCxn id="2401"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2403" name="Google Shape;2403;p55"/>
            <p:cNvCxnSpPr>
              <a:stCxn id="2397"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2404" name="Google Shape;2404;p55"/>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2405" name="Google Shape;2405;p55"/>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2406" name="Google Shape;2406;p55"/>
            <p:cNvCxnSpPr>
              <a:stCxn id="2407" idx="6"/>
              <a:endCxn id="2408"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2409" name="Google Shape;2409;p55"/>
            <p:cNvCxnSpPr>
              <a:stCxn id="2407" idx="5"/>
              <a:endCxn id="2410"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2411" name="Google Shape;2411;p55"/>
            <p:cNvCxnSpPr>
              <a:endCxn id="2410"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2412" name="Google Shape;2412;p55"/>
            <p:cNvCxnSpPr>
              <a:stCxn id="2408" idx="7"/>
              <a:endCxn id="2413"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2414" name="Google Shape;2414;p55"/>
            <p:cNvCxnSpPr>
              <a:stCxn id="2413" idx="6"/>
              <a:endCxn id="2415"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2416" name="Google Shape;2416;p55"/>
            <p:cNvCxnSpPr>
              <a:stCxn id="2415" idx="7"/>
              <a:endCxn id="2417"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2418" name="Google Shape;2418;p55"/>
            <p:cNvCxnSpPr>
              <a:stCxn id="2417"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2419" name="Google Shape;2419;p55"/>
            <p:cNvCxnSpPr>
              <a:stCxn id="2420" idx="4"/>
              <a:endCxn id="2421"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2422" name="Google Shape;2422;p55"/>
            <p:cNvCxnSpPr>
              <a:stCxn id="2421"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2423" name="Google Shape;2423;p55"/>
            <p:cNvCxnSpPr>
              <a:endCxn id="2424"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2425" name="Google Shape;2425;p55"/>
            <p:cNvCxnSpPr>
              <a:stCxn id="2424" idx="5"/>
              <a:endCxn id="2426"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2427" name="Google Shape;2427;p55"/>
            <p:cNvCxnSpPr>
              <a:stCxn id="2426"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2428" name="Google Shape;2428;p55"/>
            <p:cNvCxnSpPr>
              <a:endCxn id="2429"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2430" name="Google Shape;2430;p55"/>
            <p:cNvCxnSpPr>
              <a:endCxn id="2431"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2432" name="Google Shape;2432;p55"/>
            <p:cNvCxnSpPr>
              <a:stCxn id="2431" idx="7"/>
              <a:endCxn id="2433"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2434" name="Google Shape;2434;p55"/>
            <p:cNvCxnSpPr>
              <a:stCxn id="2433"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2435" name="Google Shape;2435;p55"/>
            <p:cNvCxnSpPr>
              <a:stCxn id="2436"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2437" name="Google Shape;2437;p55"/>
            <p:cNvCxnSpPr>
              <a:stCxn id="2438"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2439" name="Google Shape;2439;p55"/>
            <p:cNvCxnSpPr>
              <a:stCxn id="2440" idx="7"/>
              <a:endCxn id="2401"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2441" name="Google Shape;2441;p55"/>
            <p:cNvCxnSpPr>
              <a:stCxn id="2401" idx="7"/>
              <a:endCxn id="2410"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2442" name="Google Shape;2442;p55"/>
            <p:cNvCxnSpPr>
              <a:stCxn id="2401" idx="6"/>
              <a:endCxn id="2443"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2444" name="Google Shape;2444;p55"/>
            <p:cNvCxnSpPr>
              <a:stCxn id="2438"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2445" name="Google Shape;2445;p55"/>
            <p:cNvCxnSpPr>
              <a:stCxn id="2446" idx="7"/>
              <a:endCxn id="2443"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2447" name="Google Shape;2447;p55"/>
            <p:cNvCxnSpPr>
              <a:stCxn id="2410" idx="5"/>
              <a:endCxn id="2443"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2448" name="Google Shape;2448;p55"/>
            <p:cNvCxnSpPr>
              <a:stCxn id="2410" idx="5"/>
              <a:endCxn id="2449"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2450" name="Google Shape;2450;p55"/>
            <p:cNvCxnSpPr>
              <a:stCxn id="2410" idx="7"/>
              <a:endCxn id="2413"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2451" name="Google Shape;2451;p55"/>
            <p:cNvCxnSpPr>
              <a:stCxn id="2410"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2452" name="Google Shape;2452;p55"/>
            <p:cNvCxnSpPr>
              <a:stCxn id="2446" idx="6"/>
              <a:endCxn id="2453"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2454" name="Google Shape;2454;p55"/>
            <p:cNvCxnSpPr>
              <a:stCxn id="2446" idx="5"/>
              <a:endCxn id="2429"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2455" name="Google Shape;2455;p55"/>
            <p:cNvCxnSpPr>
              <a:stCxn id="2429" idx="0"/>
              <a:endCxn id="2453"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2456" name="Google Shape;2456;p55"/>
            <p:cNvCxnSpPr>
              <a:stCxn id="2453" idx="0"/>
              <a:endCxn id="2443"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2457" name="Google Shape;2457;p55"/>
            <p:cNvCxnSpPr>
              <a:stCxn id="2443" idx="5"/>
              <a:endCxn id="2458"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2459" name="Google Shape;2459;p55"/>
            <p:cNvCxnSpPr>
              <a:stCxn id="2443" idx="5"/>
              <a:endCxn id="2460"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2461" name="Google Shape;2461;p55"/>
            <p:cNvCxnSpPr>
              <a:stCxn id="2443" idx="7"/>
              <a:endCxn id="2449"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2462" name="Google Shape;2462;p55"/>
            <p:cNvCxnSpPr>
              <a:endCxn id="2463"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2464" name="Google Shape;2464;p55"/>
            <p:cNvCxnSpPr>
              <a:endCxn id="2460"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2465" name="Google Shape;2465;p55"/>
            <p:cNvCxnSpPr>
              <a:endCxn id="2460"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2466" name="Google Shape;2466;p55"/>
            <p:cNvCxnSpPr>
              <a:stCxn id="2458" idx="5"/>
              <a:endCxn id="2467"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2468" name="Google Shape;2468;p55"/>
            <p:cNvCxnSpPr>
              <a:stCxn id="2429" idx="7"/>
              <a:endCxn id="2458"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2469" name="Google Shape;2469;p55"/>
            <p:cNvCxnSpPr>
              <a:stCxn id="2453" idx="6"/>
              <a:endCxn id="2458"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2470" name="Google Shape;2470;p55"/>
            <p:cNvCxnSpPr>
              <a:stCxn id="2429" idx="6"/>
              <a:endCxn id="2467"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2471" name="Google Shape;2471;p55"/>
            <p:cNvCxnSpPr>
              <a:endCxn id="2431"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2472" name="Google Shape;2472;p55"/>
            <p:cNvCxnSpPr>
              <a:stCxn id="2467" idx="7"/>
              <a:endCxn id="2473"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2474" name="Google Shape;2474;p55"/>
            <p:cNvCxnSpPr>
              <a:stCxn id="2458" idx="6"/>
              <a:endCxn id="2473"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2475" name="Google Shape;2475;p55"/>
            <p:cNvCxnSpPr>
              <a:stCxn id="2473" idx="0"/>
              <a:endCxn id="2476"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2477" name="Google Shape;2477;p55"/>
            <p:cNvCxnSpPr>
              <a:stCxn id="2460" idx="6"/>
              <a:endCxn id="2476"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2478" name="Google Shape;2478;p55"/>
            <p:cNvCxnSpPr>
              <a:stCxn id="2449" idx="6"/>
              <a:endCxn id="2479"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2480" name="Google Shape;2480;p55"/>
            <p:cNvCxnSpPr>
              <a:stCxn id="2463"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2481" name="Google Shape;2481;p55"/>
            <p:cNvCxnSpPr>
              <a:stCxn id="2479" idx="7"/>
              <a:endCxn id="2482"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2483" name="Google Shape;2483;p55"/>
            <p:cNvCxnSpPr>
              <a:stCxn id="2463" idx="6"/>
              <a:endCxn id="2482"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2484" name="Google Shape;2484;p55"/>
            <p:cNvCxnSpPr>
              <a:stCxn id="2463" idx="7"/>
              <a:endCxn id="2415"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2485" name="Google Shape;2485;p55"/>
            <p:cNvCxnSpPr>
              <a:stCxn id="2413" idx="5"/>
              <a:endCxn id="2463"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2486" name="Google Shape;2486;p55"/>
            <p:cNvCxnSpPr>
              <a:stCxn id="2415" idx="6"/>
              <a:endCxn id="2482"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2487" name="Google Shape;2487;p55"/>
            <p:cNvCxnSpPr>
              <a:stCxn id="2482" idx="0"/>
              <a:endCxn id="2417"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2488" name="Google Shape;2488;p55"/>
            <p:cNvCxnSpPr>
              <a:stCxn id="2417" idx="4"/>
              <a:endCxn id="2421"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2489" name="Google Shape;2489;p55"/>
            <p:cNvCxnSpPr>
              <a:stCxn id="2479" idx="6"/>
              <a:endCxn id="2490"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2491" name="Google Shape;2491;p55"/>
            <p:cNvCxnSpPr>
              <a:stCxn id="2476" idx="7"/>
              <a:endCxn id="2479"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2492" name="Google Shape;2492;p55"/>
            <p:cNvCxnSpPr>
              <a:stCxn id="2476" idx="6"/>
              <a:endCxn id="2490"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2493" name="Google Shape;2493;p55"/>
            <p:cNvCxnSpPr>
              <a:stCxn id="2473" idx="6"/>
              <a:endCxn id="2494"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2495" name="Google Shape;2495;p55"/>
            <p:cNvCxnSpPr>
              <a:stCxn id="2476" idx="5"/>
              <a:endCxn id="2494"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2496" name="Google Shape;2496;p55"/>
            <p:cNvCxnSpPr>
              <a:stCxn id="2494" idx="7"/>
              <a:endCxn id="2490"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2497" name="Google Shape;2497;p55"/>
            <p:cNvCxnSpPr>
              <a:stCxn id="2473" idx="5"/>
              <a:endCxn id="2433"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2498" name="Google Shape;2498;p55"/>
            <p:cNvCxnSpPr>
              <a:stCxn id="2433" idx="7"/>
              <a:endCxn id="2436"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2499" name="Google Shape;2499;p55"/>
            <p:cNvCxnSpPr>
              <a:stCxn id="2436" idx="7"/>
              <a:endCxn id="2424"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2500" name="Google Shape;2500;p55"/>
            <p:cNvCxnSpPr>
              <a:stCxn id="2494" idx="5"/>
              <a:endCxn id="2436"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2501" name="Google Shape;2501;p55"/>
            <p:cNvCxnSpPr>
              <a:stCxn id="2494"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2502" name="Google Shape;2502;p55"/>
            <p:cNvCxnSpPr>
              <a:stCxn id="2490" idx="5"/>
              <a:endCxn id="2424"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2503" name="Google Shape;2503;p55"/>
            <p:cNvCxnSpPr>
              <a:stCxn id="2490" idx="0"/>
              <a:endCxn id="2482"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2504" name="Google Shape;2504;p55"/>
            <p:cNvCxnSpPr>
              <a:stCxn id="2490" idx="7"/>
              <a:endCxn id="2421"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2505" name="Google Shape;2505;p55"/>
            <p:cNvCxnSpPr>
              <a:stCxn id="2490"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2506" name="Google Shape;2506;p55"/>
            <p:cNvCxnSpPr>
              <a:stCxn id="2436" idx="6"/>
              <a:endCxn id="2426"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2507" name="Google Shape;2507;p55"/>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55"/>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55"/>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55"/>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p55"/>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55"/>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55"/>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p55"/>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55"/>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55"/>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55"/>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55"/>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p55"/>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55"/>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3" name="Google Shape;2453;p55"/>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3" name="Google Shape;2433;p55"/>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55"/>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55"/>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p55"/>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p55"/>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55"/>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55"/>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55"/>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55"/>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55"/>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55"/>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55"/>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p55"/>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55"/>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55"/>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55"/>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55"/>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p55"/>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p55"/>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55"/>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55"/>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10" name="Google Shape;2510;p55"/>
          <p:cNvGrpSpPr/>
          <p:nvPr/>
        </p:nvGrpSpPr>
        <p:grpSpPr>
          <a:xfrm>
            <a:off x="1226413" y="3064150"/>
            <a:ext cx="2371741" cy="1377258"/>
            <a:chOff x="1226413" y="3064150"/>
            <a:chExt cx="2371741" cy="1377258"/>
          </a:xfrm>
        </p:grpSpPr>
        <p:cxnSp>
          <p:nvCxnSpPr>
            <p:cNvPr id="2511" name="Google Shape;2511;p55"/>
            <p:cNvCxnSpPr>
              <a:stCxn id="2512"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2513" name="Google Shape;2513;p55"/>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2514" name="Google Shape;2514;p55"/>
            <p:cNvCxnSpPr>
              <a:stCxn id="2515" idx="6"/>
              <a:endCxn id="2516"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2517" name="Google Shape;2517;p55"/>
            <p:cNvCxnSpPr>
              <a:endCxn id="2516"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2518" name="Google Shape;2518;p55"/>
            <p:cNvCxnSpPr>
              <a:stCxn id="2512"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2519" name="Google Shape;2519;p55"/>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2520" name="Google Shape;2520;p55"/>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2521" name="Google Shape;2521;p55"/>
            <p:cNvCxnSpPr>
              <a:stCxn id="2522" idx="6"/>
              <a:endCxn id="2523"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2524" name="Google Shape;2524;p55"/>
            <p:cNvCxnSpPr>
              <a:stCxn id="2522" idx="5"/>
              <a:endCxn id="2525"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2526" name="Google Shape;2526;p55"/>
            <p:cNvCxnSpPr>
              <a:endCxn id="2525"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2527" name="Google Shape;2527;p55"/>
            <p:cNvCxnSpPr>
              <a:stCxn id="2523" idx="7"/>
              <a:endCxn id="2528"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2529" name="Google Shape;2529;p55"/>
            <p:cNvCxnSpPr>
              <a:stCxn id="2528" idx="6"/>
              <a:endCxn id="2530"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2531" name="Google Shape;2531;p55"/>
            <p:cNvCxnSpPr>
              <a:stCxn id="2530" idx="7"/>
              <a:endCxn id="2532"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2533" name="Google Shape;2533;p55"/>
            <p:cNvCxnSpPr>
              <a:stCxn id="2532"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2534" name="Google Shape;2534;p55"/>
            <p:cNvCxnSpPr>
              <a:stCxn id="2535" idx="4"/>
              <a:endCxn id="2536"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2537" name="Google Shape;2537;p55"/>
            <p:cNvCxnSpPr>
              <a:stCxn id="2536"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2538" name="Google Shape;2538;p55"/>
            <p:cNvCxnSpPr>
              <a:endCxn id="2539"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2540" name="Google Shape;2540;p55"/>
            <p:cNvCxnSpPr>
              <a:stCxn id="2539" idx="5"/>
              <a:endCxn id="2541"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2542" name="Google Shape;2542;p55"/>
            <p:cNvCxnSpPr>
              <a:stCxn id="2541"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2543" name="Google Shape;2543;p55"/>
            <p:cNvCxnSpPr>
              <a:endCxn id="2544"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2545" name="Google Shape;2545;p55"/>
            <p:cNvCxnSpPr>
              <a:endCxn id="2546"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2547" name="Google Shape;2547;p55"/>
            <p:cNvCxnSpPr>
              <a:stCxn id="2546" idx="7"/>
              <a:endCxn id="2548"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2549" name="Google Shape;2549;p55"/>
            <p:cNvCxnSpPr>
              <a:stCxn id="2548"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2550" name="Google Shape;2550;p55"/>
            <p:cNvCxnSpPr>
              <a:stCxn id="2551"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2552" name="Google Shape;2552;p55"/>
            <p:cNvCxnSpPr>
              <a:stCxn id="2553"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2554" name="Google Shape;2554;p55"/>
            <p:cNvCxnSpPr>
              <a:stCxn id="2555" idx="7"/>
              <a:endCxn id="2516"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2556" name="Google Shape;2556;p55"/>
            <p:cNvCxnSpPr>
              <a:stCxn id="2516" idx="7"/>
              <a:endCxn id="2525"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2557" name="Google Shape;2557;p55"/>
            <p:cNvCxnSpPr>
              <a:stCxn id="2516" idx="6"/>
              <a:endCxn id="2558"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2559" name="Google Shape;2559;p55"/>
            <p:cNvCxnSpPr>
              <a:stCxn id="2553"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2560" name="Google Shape;2560;p55"/>
            <p:cNvCxnSpPr>
              <a:stCxn id="2561" idx="7"/>
              <a:endCxn id="2558"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2562" name="Google Shape;2562;p55"/>
            <p:cNvCxnSpPr>
              <a:stCxn id="2525" idx="5"/>
              <a:endCxn id="2558"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2563" name="Google Shape;2563;p55"/>
            <p:cNvCxnSpPr>
              <a:stCxn id="2525" idx="5"/>
              <a:endCxn id="2564"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2565" name="Google Shape;2565;p55"/>
            <p:cNvCxnSpPr>
              <a:stCxn id="2525" idx="7"/>
              <a:endCxn id="2528"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2566" name="Google Shape;2566;p55"/>
            <p:cNvCxnSpPr>
              <a:stCxn id="2525"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2567" name="Google Shape;2567;p55"/>
            <p:cNvCxnSpPr>
              <a:stCxn id="2561" idx="6"/>
              <a:endCxn id="2568"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2569" name="Google Shape;2569;p55"/>
            <p:cNvCxnSpPr>
              <a:stCxn id="2561" idx="5"/>
              <a:endCxn id="2544"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2570" name="Google Shape;2570;p55"/>
            <p:cNvCxnSpPr>
              <a:stCxn id="2544" idx="0"/>
              <a:endCxn id="2568"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2571" name="Google Shape;2571;p55"/>
            <p:cNvCxnSpPr>
              <a:stCxn id="2568" idx="0"/>
              <a:endCxn id="2558"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2572" name="Google Shape;2572;p55"/>
            <p:cNvCxnSpPr>
              <a:stCxn id="2558" idx="5"/>
              <a:endCxn id="2573"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2574" name="Google Shape;2574;p55"/>
            <p:cNvCxnSpPr>
              <a:stCxn id="2558" idx="5"/>
              <a:endCxn id="2575"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2576" name="Google Shape;2576;p55"/>
            <p:cNvCxnSpPr>
              <a:stCxn id="2558" idx="7"/>
              <a:endCxn id="2564"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2577" name="Google Shape;2577;p55"/>
            <p:cNvCxnSpPr>
              <a:endCxn id="2578"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2579" name="Google Shape;2579;p55"/>
            <p:cNvCxnSpPr>
              <a:endCxn id="2575"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2580" name="Google Shape;2580;p55"/>
            <p:cNvCxnSpPr>
              <a:endCxn id="2575"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2581" name="Google Shape;2581;p55"/>
            <p:cNvCxnSpPr>
              <a:stCxn id="2573" idx="5"/>
              <a:endCxn id="2582"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2583" name="Google Shape;2583;p55"/>
            <p:cNvCxnSpPr>
              <a:stCxn id="2544" idx="7"/>
              <a:endCxn id="2573"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2584" name="Google Shape;2584;p55"/>
            <p:cNvCxnSpPr>
              <a:stCxn id="2568" idx="6"/>
              <a:endCxn id="2573"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2585" name="Google Shape;2585;p55"/>
            <p:cNvCxnSpPr>
              <a:stCxn id="2544" idx="6"/>
              <a:endCxn id="2582"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2586" name="Google Shape;2586;p55"/>
            <p:cNvCxnSpPr>
              <a:endCxn id="2546"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2587" name="Google Shape;2587;p55"/>
            <p:cNvCxnSpPr>
              <a:stCxn id="2582" idx="7"/>
              <a:endCxn id="2588"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2589" name="Google Shape;2589;p55"/>
            <p:cNvCxnSpPr>
              <a:stCxn id="2573" idx="6"/>
              <a:endCxn id="2588"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2590" name="Google Shape;2590;p55"/>
            <p:cNvCxnSpPr>
              <a:stCxn id="2588" idx="0"/>
              <a:endCxn id="2591"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2592" name="Google Shape;2592;p55"/>
            <p:cNvCxnSpPr>
              <a:stCxn id="2575" idx="6"/>
              <a:endCxn id="2591"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2593" name="Google Shape;2593;p55"/>
            <p:cNvCxnSpPr>
              <a:stCxn id="2564" idx="6"/>
              <a:endCxn id="2594"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2595" name="Google Shape;2595;p55"/>
            <p:cNvCxnSpPr>
              <a:stCxn id="2578"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2596" name="Google Shape;2596;p55"/>
            <p:cNvCxnSpPr>
              <a:stCxn id="2594" idx="7"/>
              <a:endCxn id="2597"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2598" name="Google Shape;2598;p55"/>
            <p:cNvCxnSpPr>
              <a:stCxn id="2578" idx="6"/>
              <a:endCxn id="2597"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2599" name="Google Shape;2599;p55"/>
            <p:cNvCxnSpPr>
              <a:stCxn id="2578" idx="7"/>
              <a:endCxn id="2530"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2600" name="Google Shape;2600;p55"/>
            <p:cNvCxnSpPr>
              <a:stCxn id="2528" idx="5"/>
              <a:endCxn id="2578"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2601" name="Google Shape;2601;p55"/>
            <p:cNvCxnSpPr>
              <a:stCxn id="2530" idx="6"/>
              <a:endCxn id="2597"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2602" name="Google Shape;2602;p55"/>
            <p:cNvCxnSpPr>
              <a:stCxn id="2597" idx="0"/>
              <a:endCxn id="2532"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2603" name="Google Shape;2603;p55"/>
            <p:cNvCxnSpPr>
              <a:stCxn id="2532" idx="4"/>
              <a:endCxn id="2536"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2604" name="Google Shape;2604;p55"/>
            <p:cNvCxnSpPr>
              <a:stCxn id="2594" idx="6"/>
              <a:endCxn id="2605"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2606" name="Google Shape;2606;p55"/>
            <p:cNvCxnSpPr>
              <a:stCxn id="2591" idx="7"/>
              <a:endCxn id="2594"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2607" name="Google Shape;2607;p55"/>
            <p:cNvCxnSpPr>
              <a:stCxn id="2591" idx="6"/>
              <a:endCxn id="2605"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2608" name="Google Shape;2608;p55"/>
            <p:cNvCxnSpPr>
              <a:stCxn id="2588" idx="6"/>
              <a:endCxn id="2609"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2610" name="Google Shape;2610;p55"/>
            <p:cNvCxnSpPr>
              <a:stCxn id="2591" idx="5"/>
              <a:endCxn id="2609"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2611" name="Google Shape;2611;p55"/>
            <p:cNvCxnSpPr>
              <a:stCxn id="2609" idx="7"/>
              <a:endCxn id="2605"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2612" name="Google Shape;2612;p55"/>
            <p:cNvCxnSpPr>
              <a:stCxn id="2588" idx="5"/>
              <a:endCxn id="2548"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2613" name="Google Shape;2613;p55"/>
            <p:cNvCxnSpPr>
              <a:stCxn id="2548" idx="7"/>
              <a:endCxn id="2551"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2614" name="Google Shape;2614;p55"/>
            <p:cNvCxnSpPr>
              <a:stCxn id="2551" idx="7"/>
              <a:endCxn id="2539"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2615" name="Google Shape;2615;p55"/>
            <p:cNvCxnSpPr>
              <a:stCxn id="2609" idx="5"/>
              <a:endCxn id="2551"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2616" name="Google Shape;2616;p55"/>
            <p:cNvCxnSpPr>
              <a:stCxn id="2609"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2617" name="Google Shape;2617;p55"/>
            <p:cNvCxnSpPr>
              <a:stCxn id="2605" idx="5"/>
              <a:endCxn id="2539"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2618" name="Google Shape;2618;p55"/>
            <p:cNvCxnSpPr>
              <a:stCxn id="2605" idx="0"/>
              <a:endCxn id="2597"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2619" name="Google Shape;2619;p55"/>
            <p:cNvCxnSpPr>
              <a:stCxn id="2605" idx="7"/>
              <a:endCxn id="2536"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2620" name="Google Shape;2620;p55"/>
            <p:cNvCxnSpPr>
              <a:stCxn id="2605"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2621" name="Google Shape;2621;p55"/>
            <p:cNvCxnSpPr>
              <a:stCxn id="2551" idx="6"/>
              <a:endCxn id="2541"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2622" name="Google Shape;2622;p55"/>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55"/>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55"/>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55"/>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3" name="Google Shape;2553;p55"/>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5" name="Google Shape;2555;p55"/>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p55"/>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55"/>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55"/>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p55"/>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55"/>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55"/>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55"/>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p55"/>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8" name="Google Shape;2568;p55"/>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p55"/>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1" name="Google Shape;2551;p55"/>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p55"/>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55"/>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55"/>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9" name="Google Shape;2609;p55"/>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p55"/>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8" name="Google Shape;2578;p55"/>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55"/>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55"/>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55"/>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55"/>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p55"/>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p55"/>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p55"/>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p55"/>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p55"/>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55"/>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55"/>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55"/>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p55"/>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25" name="Google Shape;2625;p55"/>
          <p:cNvGrpSpPr/>
          <p:nvPr/>
        </p:nvGrpSpPr>
        <p:grpSpPr>
          <a:xfrm>
            <a:off x="5655300" y="3039950"/>
            <a:ext cx="2371741" cy="1377258"/>
            <a:chOff x="1226413" y="3064150"/>
            <a:chExt cx="2371741" cy="1377258"/>
          </a:xfrm>
        </p:grpSpPr>
        <p:cxnSp>
          <p:nvCxnSpPr>
            <p:cNvPr id="2626" name="Google Shape;2626;p55"/>
            <p:cNvCxnSpPr>
              <a:stCxn id="2627"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2628" name="Google Shape;2628;p55"/>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2629" name="Google Shape;2629;p55"/>
            <p:cNvCxnSpPr>
              <a:stCxn id="2630" idx="6"/>
              <a:endCxn id="2631"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2632" name="Google Shape;2632;p55"/>
            <p:cNvCxnSpPr>
              <a:endCxn id="2631"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2633" name="Google Shape;2633;p55"/>
            <p:cNvCxnSpPr>
              <a:stCxn id="2627"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2634" name="Google Shape;2634;p55"/>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2635" name="Google Shape;2635;p55"/>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2636" name="Google Shape;2636;p55"/>
            <p:cNvCxnSpPr>
              <a:stCxn id="2637" idx="6"/>
              <a:endCxn id="2638"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2639" name="Google Shape;2639;p55"/>
            <p:cNvCxnSpPr>
              <a:stCxn id="2637" idx="5"/>
              <a:endCxn id="2640"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2641" name="Google Shape;2641;p55"/>
            <p:cNvCxnSpPr>
              <a:endCxn id="2640"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2642" name="Google Shape;2642;p55"/>
            <p:cNvCxnSpPr>
              <a:stCxn id="2638" idx="7"/>
              <a:endCxn id="2643"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2644" name="Google Shape;2644;p55"/>
            <p:cNvCxnSpPr>
              <a:stCxn id="2643" idx="6"/>
              <a:endCxn id="2645"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2646" name="Google Shape;2646;p55"/>
            <p:cNvCxnSpPr>
              <a:stCxn id="2645" idx="7"/>
              <a:endCxn id="2647"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2648" name="Google Shape;2648;p55"/>
            <p:cNvCxnSpPr>
              <a:stCxn id="2647"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2649" name="Google Shape;2649;p55"/>
            <p:cNvCxnSpPr>
              <a:stCxn id="2650" idx="4"/>
              <a:endCxn id="2651"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2652" name="Google Shape;2652;p55"/>
            <p:cNvCxnSpPr>
              <a:stCxn id="2651"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2653" name="Google Shape;2653;p55"/>
            <p:cNvCxnSpPr>
              <a:endCxn id="2654"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2655" name="Google Shape;2655;p55"/>
            <p:cNvCxnSpPr>
              <a:stCxn id="2654" idx="5"/>
              <a:endCxn id="2656"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2657" name="Google Shape;2657;p55"/>
            <p:cNvCxnSpPr>
              <a:stCxn id="2656"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2658" name="Google Shape;2658;p55"/>
            <p:cNvCxnSpPr>
              <a:endCxn id="2659"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2660" name="Google Shape;2660;p55"/>
            <p:cNvCxnSpPr>
              <a:endCxn id="2661"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2662" name="Google Shape;2662;p55"/>
            <p:cNvCxnSpPr>
              <a:stCxn id="2661" idx="7"/>
              <a:endCxn id="2663"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2664" name="Google Shape;2664;p55"/>
            <p:cNvCxnSpPr>
              <a:stCxn id="2663"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2665" name="Google Shape;2665;p55"/>
            <p:cNvCxnSpPr>
              <a:stCxn id="2666"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2667" name="Google Shape;2667;p55"/>
            <p:cNvCxnSpPr>
              <a:stCxn id="2668"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2669" name="Google Shape;2669;p55"/>
            <p:cNvCxnSpPr>
              <a:stCxn id="2670" idx="7"/>
              <a:endCxn id="2631"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2671" name="Google Shape;2671;p55"/>
            <p:cNvCxnSpPr>
              <a:stCxn id="2631" idx="7"/>
              <a:endCxn id="2640"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2672" name="Google Shape;2672;p55"/>
            <p:cNvCxnSpPr>
              <a:stCxn id="2631" idx="6"/>
              <a:endCxn id="2673"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2674" name="Google Shape;2674;p55"/>
            <p:cNvCxnSpPr>
              <a:stCxn id="2668"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2675" name="Google Shape;2675;p55"/>
            <p:cNvCxnSpPr>
              <a:stCxn id="2676" idx="7"/>
              <a:endCxn id="2673"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2677" name="Google Shape;2677;p55"/>
            <p:cNvCxnSpPr>
              <a:stCxn id="2640" idx="5"/>
              <a:endCxn id="2673"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2678" name="Google Shape;2678;p55"/>
            <p:cNvCxnSpPr>
              <a:stCxn id="2640" idx="5"/>
              <a:endCxn id="2679"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2680" name="Google Shape;2680;p55"/>
            <p:cNvCxnSpPr>
              <a:stCxn id="2640" idx="7"/>
              <a:endCxn id="2643"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2681" name="Google Shape;2681;p55"/>
            <p:cNvCxnSpPr>
              <a:stCxn id="2640"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2682" name="Google Shape;2682;p55"/>
            <p:cNvCxnSpPr>
              <a:stCxn id="2676" idx="6"/>
              <a:endCxn id="2683"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2684" name="Google Shape;2684;p55"/>
            <p:cNvCxnSpPr>
              <a:stCxn id="2676" idx="5"/>
              <a:endCxn id="2659"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2685" name="Google Shape;2685;p55"/>
            <p:cNvCxnSpPr>
              <a:stCxn id="2659" idx="0"/>
              <a:endCxn id="2683"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2686" name="Google Shape;2686;p55"/>
            <p:cNvCxnSpPr>
              <a:stCxn id="2683" idx="0"/>
              <a:endCxn id="2673"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2687" name="Google Shape;2687;p55"/>
            <p:cNvCxnSpPr>
              <a:stCxn id="2673" idx="5"/>
              <a:endCxn id="2688"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2689" name="Google Shape;2689;p55"/>
            <p:cNvCxnSpPr>
              <a:stCxn id="2673" idx="5"/>
              <a:endCxn id="2690"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2691" name="Google Shape;2691;p55"/>
            <p:cNvCxnSpPr>
              <a:stCxn id="2673" idx="7"/>
              <a:endCxn id="2679"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2692" name="Google Shape;2692;p55"/>
            <p:cNvCxnSpPr>
              <a:endCxn id="2693"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2694" name="Google Shape;2694;p55"/>
            <p:cNvCxnSpPr>
              <a:endCxn id="2690"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2695" name="Google Shape;2695;p55"/>
            <p:cNvCxnSpPr>
              <a:endCxn id="2690"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2696" name="Google Shape;2696;p55"/>
            <p:cNvCxnSpPr>
              <a:stCxn id="2688" idx="5"/>
              <a:endCxn id="2697"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2698" name="Google Shape;2698;p55"/>
            <p:cNvCxnSpPr>
              <a:stCxn id="2659" idx="7"/>
              <a:endCxn id="2688"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2699" name="Google Shape;2699;p55"/>
            <p:cNvCxnSpPr>
              <a:stCxn id="2683" idx="6"/>
              <a:endCxn id="2688"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2700" name="Google Shape;2700;p55"/>
            <p:cNvCxnSpPr>
              <a:stCxn id="2659" idx="6"/>
              <a:endCxn id="2697"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2701" name="Google Shape;2701;p55"/>
            <p:cNvCxnSpPr>
              <a:endCxn id="2661"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2702" name="Google Shape;2702;p55"/>
            <p:cNvCxnSpPr>
              <a:stCxn id="2697" idx="7"/>
              <a:endCxn id="2703"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2704" name="Google Shape;2704;p55"/>
            <p:cNvCxnSpPr>
              <a:stCxn id="2688" idx="6"/>
              <a:endCxn id="2703"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2705" name="Google Shape;2705;p55"/>
            <p:cNvCxnSpPr>
              <a:stCxn id="2703" idx="0"/>
              <a:endCxn id="2706"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2707" name="Google Shape;2707;p55"/>
            <p:cNvCxnSpPr>
              <a:stCxn id="2690" idx="6"/>
              <a:endCxn id="2706"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2708" name="Google Shape;2708;p55"/>
            <p:cNvCxnSpPr>
              <a:stCxn id="2679" idx="6"/>
              <a:endCxn id="2709"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2710" name="Google Shape;2710;p55"/>
            <p:cNvCxnSpPr>
              <a:stCxn id="2693"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2711" name="Google Shape;2711;p55"/>
            <p:cNvCxnSpPr>
              <a:stCxn id="2709" idx="7"/>
              <a:endCxn id="2712"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2713" name="Google Shape;2713;p55"/>
            <p:cNvCxnSpPr>
              <a:stCxn id="2693" idx="6"/>
              <a:endCxn id="2712"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2714" name="Google Shape;2714;p55"/>
            <p:cNvCxnSpPr>
              <a:stCxn id="2693" idx="7"/>
              <a:endCxn id="2645"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2715" name="Google Shape;2715;p55"/>
            <p:cNvCxnSpPr>
              <a:stCxn id="2643" idx="5"/>
              <a:endCxn id="2693"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2716" name="Google Shape;2716;p55"/>
            <p:cNvCxnSpPr>
              <a:stCxn id="2645" idx="6"/>
              <a:endCxn id="2712"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2717" name="Google Shape;2717;p55"/>
            <p:cNvCxnSpPr>
              <a:stCxn id="2712" idx="0"/>
              <a:endCxn id="2647"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2718" name="Google Shape;2718;p55"/>
            <p:cNvCxnSpPr>
              <a:stCxn id="2647" idx="4"/>
              <a:endCxn id="2651"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2719" name="Google Shape;2719;p55"/>
            <p:cNvCxnSpPr>
              <a:stCxn id="2709" idx="6"/>
              <a:endCxn id="2720"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2721" name="Google Shape;2721;p55"/>
            <p:cNvCxnSpPr>
              <a:stCxn id="2706" idx="7"/>
              <a:endCxn id="2709"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2722" name="Google Shape;2722;p55"/>
            <p:cNvCxnSpPr>
              <a:stCxn id="2706" idx="6"/>
              <a:endCxn id="2720"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2723" name="Google Shape;2723;p55"/>
            <p:cNvCxnSpPr>
              <a:stCxn id="2703" idx="6"/>
              <a:endCxn id="2724"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2725" name="Google Shape;2725;p55"/>
            <p:cNvCxnSpPr>
              <a:stCxn id="2706" idx="5"/>
              <a:endCxn id="2724"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2726" name="Google Shape;2726;p55"/>
            <p:cNvCxnSpPr>
              <a:stCxn id="2724" idx="7"/>
              <a:endCxn id="2720"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2727" name="Google Shape;2727;p55"/>
            <p:cNvCxnSpPr>
              <a:stCxn id="2703" idx="5"/>
              <a:endCxn id="2663"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2728" name="Google Shape;2728;p55"/>
            <p:cNvCxnSpPr>
              <a:stCxn id="2663" idx="7"/>
              <a:endCxn id="2666"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2729" name="Google Shape;2729;p55"/>
            <p:cNvCxnSpPr>
              <a:stCxn id="2666" idx="7"/>
              <a:endCxn id="2654"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2730" name="Google Shape;2730;p55"/>
            <p:cNvCxnSpPr>
              <a:stCxn id="2724" idx="5"/>
              <a:endCxn id="2666"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2731" name="Google Shape;2731;p55"/>
            <p:cNvCxnSpPr>
              <a:stCxn id="2724"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2732" name="Google Shape;2732;p55"/>
            <p:cNvCxnSpPr>
              <a:stCxn id="2720" idx="5"/>
              <a:endCxn id="2654"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2733" name="Google Shape;2733;p55"/>
            <p:cNvCxnSpPr>
              <a:stCxn id="2720" idx="0"/>
              <a:endCxn id="2712"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2734" name="Google Shape;2734;p55"/>
            <p:cNvCxnSpPr>
              <a:stCxn id="2720" idx="7"/>
              <a:endCxn id="2651"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2735" name="Google Shape;2735;p55"/>
            <p:cNvCxnSpPr>
              <a:stCxn id="2720"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2736" name="Google Shape;2736;p55"/>
            <p:cNvCxnSpPr>
              <a:stCxn id="2666" idx="6"/>
              <a:endCxn id="2656"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2737" name="Google Shape;2737;p55"/>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p55"/>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p55"/>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0" name="Google Shape;2630;p55"/>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8" name="Google Shape;2668;p55"/>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0" name="Google Shape;2670;p55"/>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6" name="Google Shape;2676;p55"/>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9" name="Google Shape;2659;p55"/>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p55"/>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0" name="Google Shape;2640;p55"/>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8" name="Google Shape;2638;p55"/>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3" name="Google Shape;2643;p55"/>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1" name="Google Shape;2661;p55"/>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7" name="Google Shape;2697;p55"/>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3" name="Google Shape;2683;p55"/>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p55"/>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6" name="Google Shape;2666;p55"/>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8" name="Google Shape;2738;p55"/>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4" name="Google Shape;2654;p55"/>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6" name="Google Shape;2656;p55"/>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4" name="Google Shape;2724;p55"/>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3" name="Google Shape;2703;p55"/>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3" name="Google Shape;2693;p55"/>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5" name="Google Shape;2645;p55"/>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3" name="Google Shape;2673;p55"/>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9" name="Google Shape;2679;p55"/>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0" name="Google Shape;2690;p55"/>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8" name="Google Shape;2688;p55"/>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6" name="Google Shape;2706;p55"/>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9" name="Google Shape;2709;p55"/>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0" name="Google Shape;2720;p55"/>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9" name="Google Shape;2739;p55"/>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1" name="Google Shape;2651;p55"/>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0" name="Google Shape;2650;p55"/>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7" name="Google Shape;2647;p55"/>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2" name="Google Shape;2712;p55"/>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40" name="Google Shape;2740;p55"/>
          <p:cNvSpPr txBox="1"/>
          <p:nvPr/>
        </p:nvSpPr>
        <p:spPr>
          <a:xfrm>
            <a:off x="393000" y="3064125"/>
            <a:ext cx="692100" cy="1377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2741" name="Google Shape;2741;p55"/>
          <p:cNvSpPr txBox="1"/>
          <p:nvPr>
            <p:ph type="title"/>
          </p:nvPr>
        </p:nvSpPr>
        <p:spPr>
          <a:xfrm>
            <a:off x="1287450" y="65400"/>
            <a:ext cx="8383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Drawing Tickets</a:t>
            </a:r>
            <a:endParaRPr/>
          </a:p>
        </p:txBody>
      </p:sp>
      <p:sp>
        <p:nvSpPr>
          <p:cNvPr id="2742" name="Google Shape;2742;p55"/>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animation of tickets being drawn happens on the TV screen. The animation plays out in the same way it does in the paid app.</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active player can also see their tickets being drawn on the companion app.</a:t>
            </a:r>
            <a:endParaRPr b="0" i="0" sz="1100" u="none" cap="none" strike="noStrike">
              <a:solidFill>
                <a:schemeClr val="dk1"/>
              </a:solidFill>
              <a:latin typeface="Poppins"/>
              <a:ea typeface="Poppins"/>
              <a:cs typeface="Poppins"/>
              <a:sym typeface="Poppins"/>
            </a:endParaRPr>
          </a:p>
        </p:txBody>
      </p:sp>
      <p:sp>
        <p:nvSpPr>
          <p:cNvPr id="2743" name="Google Shape;2743;p55"/>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44" name="Google Shape;2744;p55"/>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45" name="Google Shape;2745;p55"/>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46" name="Google Shape;2746;p55"/>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47" name="Google Shape;2747;p55"/>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48" name="Google Shape;2748;p55"/>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2749" name="Google Shape;2749;p55"/>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2750" name="Google Shape;2750;p55"/>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2751" name="Google Shape;2751;p55"/>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2752" name="Google Shape;2752;p55"/>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2753" name="Google Shape;2753;p55"/>
          <p:cNvSpPr txBox="1"/>
          <p:nvPr/>
        </p:nvSpPr>
        <p:spPr>
          <a:xfrm>
            <a:off x="3822264"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54" name="Google Shape;2754;p55"/>
          <p:cNvSpPr txBox="1"/>
          <p:nvPr/>
        </p:nvSpPr>
        <p:spPr>
          <a:xfrm>
            <a:off x="3822264"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55" name="Google Shape;2755;p55"/>
          <p:cNvSpPr txBox="1"/>
          <p:nvPr/>
        </p:nvSpPr>
        <p:spPr>
          <a:xfrm>
            <a:off x="3822264"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56" name="Google Shape;2756;p55"/>
          <p:cNvSpPr txBox="1"/>
          <p:nvPr/>
        </p:nvSpPr>
        <p:spPr>
          <a:xfrm>
            <a:off x="3822264"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57" name="Google Shape;2757;p55"/>
          <p:cNvSpPr txBox="1"/>
          <p:nvPr/>
        </p:nvSpPr>
        <p:spPr>
          <a:xfrm>
            <a:off x="3822264"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58" name="Google Shape;2758;p55"/>
          <p:cNvSpPr txBox="1"/>
          <p:nvPr/>
        </p:nvSpPr>
        <p:spPr>
          <a:xfrm>
            <a:off x="3822264"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2759" name="Google Shape;2759;p55"/>
          <p:cNvSpPr txBox="1"/>
          <p:nvPr/>
        </p:nvSpPr>
        <p:spPr>
          <a:xfrm rot="1272799">
            <a:off x="2598900" y="3127977"/>
            <a:ext cx="526474" cy="30964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2760" name="Google Shape;2760;p55"/>
          <p:cNvSpPr txBox="1"/>
          <p:nvPr/>
        </p:nvSpPr>
        <p:spPr>
          <a:xfrm>
            <a:off x="475800" y="3739911"/>
            <a:ext cx="5265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2761" name="Google Shape;2761;p55"/>
          <p:cNvSpPr txBox="1"/>
          <p:nvPr/>
        </p:nvSpPr>
        <p:spPr>
          <a:xfrm>
            <a:off x="475800" y="4112185"/>
            <a:ext cx="526500" cy="309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2762" name="Google Shape;2762;p55"/>
          <p:cNvSpPr txBox="1"/>
          <p:nvPr/>
        </p:nvSpPr>
        <p:spPr>
          <a:xfrm>
            <a:off x="3822275"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2763" name="Google Shape;2763;p55"/>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2764" name="Google Shape;2764;p55"/>
          <p:cNvGrpSpPr/>
          <p:nvPr/>
        </p:nvGrpSpPr>
        <p:grpSpPr>
          <a:xfrm>
            <a:off x="393010" y="2726737"/>
            <a:ext cx="284064" cy="284064"/>
            <a:chOff x="7196048" y="1207475"/>
            <a:chExt cx="891599" cy="891599"/>
          </a:xfrm>
        </p:grpSpPr>
        <p:sp>
          <p:nvSpPr>
            <p:cNvPr id="2765" name="Google Shape;2765;p55"/>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6" name="Google Shape;2766;p55"/>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7" name="Google Shape;2767;p55"/>
            <p:cNvSpPr/>
            <p:nvPr/>
          </p:nvSpPr>
          <p:spPr>
            <a:xfrm>
              <a:off x="7471882" y="1490942"/>
              <a:ext cx="339900" cy="339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8" name="Google Shape;2768;p55"/>
          <p:cNvGrpSpPr/>
          <p:nvPr/>
        </p:nvGrpSpPr>
        <p:grpSpPr>
          <a:xfrm>
            <a:off x="2869392" y="672711"/>
            <a:ext cx="216480" cy="201858"/>
            <a:chOff x="7196048" y="1207475"/>
            <a:chExt cx="891599" cy="891599"/>
          </a:xfrm>
        </p:grpSpPr>
        <p:sp>
          <p:nvSpPr>
            <p:cNvPr id="2769" name="Google Shape;2769;p55"/>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0" name="Google Shape;2770;p55"/>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1" name="Google Shape;2771;p55"/>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72" name="Google Shape;2772;p55"/>
          <p:cNvSpPr txBox="1"/>
          <p:nvPr/>
        </p:nvSpPr>
        <p:spPr>
          <a:xfrm rot="-423884">
            <a:off x="135357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773" name="Google Shape;2773;p55"/>
          <p:cNvSpPr txBox="1"/>
          <p:nvPr/>
        </p:nvSpPr>
        <p:spPr>
          <a:xfrm rot="-303743">
            <a:off x="156718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774" name="Google Shape;2774;p55"/>
          <p:cNvSpPr txBox="1"/>
          <p:nvPr/>
        </p:nvSpPr>
        <p:spPr>
          <a:xfrm rot="-291871">
            <a:off x="178854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775" name="Google Shape;2775;p55"/>
          <p:cNvSpPr txBox="1"/>
          <p:nvPr/>
        </p:nvSpPr>
        <p:spPr>
          <a:xfrm>
            <a:off x="200805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776" name="Google Shape;2776;p55"/>
          <p:cNvSpPr txBox="1"/>
          <p:nvPr/>
        </p:nvSpPr>
        <p:spPr>
          <a:xfrm rot="329874">
            <a:off x="221870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777" name="Google Shape;2777;p55"/>
          <p:cNvSpPr txBox="1"/>
          <p:nvPr/>
        </p:nvSpPr>
        <p:spPr>
          <a:xfrm rot="329874">
            <a:off x="245057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778" name="Google Shape;2778;p55"/>
          <p:cNvSpPr txBox="1"/>
          <p:nvPr/>
        </p:nvSpPr>
        <p:spPr>
          <a:xfrm rot="297679">
            <a:off x="259918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779" name="Google Shape;2779;p55"/>
          <p:cNvSpPr txBox="1"/>
          <p:nvPr/>
        </p:nvSpPr>
        <p:spPr>
          <a:xfrm>
            <a:off x="3930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2780" name="Google Shape;2780;p55"/>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sp>
        <p:nvSpPr>
          <p:cNvPr id="2781" name="Google Shape;2781;p55"/>
          <p:cNvSpPr txBox="1"/>
          <p:nvPr/>
        </p:nvSpPr>
        <p:spPr>
          <a:xfrm>
            <a:off x="404400" y="3029025"/>
            <a:ext cx="669300" cy="15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Select 1 or more tickets</a:t>
            </a:r>
            <a:endParaRPr b="0" i="0" sz="600" u="none" cap="none" strike="noStrike">
              <a:solidFill>
                <a:srgbClr val="000000"/>
              </a:solidFill>
              <a:latin typeface="Poppins"/>
              <a:ea typeface="Poppins"/>
              <a:cs typeface="Poppins"/>
              <a:sym typeface="Poppins"/>
            </a:endParaRPr>
          </a:p>
        </p:txBody>
      </p:sp>
      <p:cxnSp>
        <p:nvCxnSpPr>
          <p:cNvPr id="2782" name="Google Shape;2782;p55"/>
          <p:cNvCxnSpPr>
            <a:stCxn id="2762" idx="1"/>
            <a:endCxn id="2759" idx="0"/>
          </p:cNvCxnSpPr>
          <p:nvPr/>
        </p:nvCxnSpPr>
        <p:spPr>
          <a:xfrm flipH="1">
            <a:off x="2918075" y="2827675"/>
            <a:ext cx="904200" cy="310800"/>
          </a:xfrm>
          <a:prstGeom prst="straightConnector1">
            <a:avLst/>
          </a:prstGeom>
          <a:noFill/>
          <a:ln cap="flat" cmpd="sng" w="28575">
            <a:solidFill>
              <a:srgbClr val="00FFFF"/>
            </a:solidFill>
            <a:prstDash val="solid"/>
            <a:round/>
            <a:headEnd len="sm" w="sm" type="none"/>
            <a:tailEnd len="med" w="med" type="triangle"/>
          </a:ln>
        </p:spPr>
      </p:cxnSp>
      <p:cxnSp>
        <p:nvCxnSpPr>
          <p:cNvPr id="2783" name="Google Shape;2783;p55"/>
          <p:cNvCxnSpPr>
            <a:stCxn id="2759" idx="1"/>
          </p:cNvCxnSpPr>
          <p:nvPr/>
        </p:nvCxnSpPr>
        <p:spPr>
          <a:xfrm flipH="1">
            <a:off x="768137" y="3187548"/>
            <a:ext cx="1848600" cy="328500"/>
          </a:xfrm>
          <a:prstGeom prst="straightConnector1">
            <a:avLst/>
          </a:prstGeom>
          <a:noFill/>
          <a:ln cap="flat" cmpd="sng" w="28575">
            <a:solidFill>
              <a:srgbClr val="00FFFF"/>
            </a:solidFill>
            <a:prstDash val="solid"/>
            <a:round/>
            <a:headEnd len="sm" w="sm" type="none"/>
            <a:tailEnd len="med" w="med" type="triangle"/>
          </a:ln>
        </p:spPr>
      </p:cxnSp>
      <p:sp>
        <p:nvSpPr>
          <p:cNvPr id="2784" name="Google Shape;2784;p55"/>
          <p:cNvSpPr txBox="1"/>
          <p:nvPr/>
        </p:nvSpPr>
        <p:spPr>
          <a:xfrm rot="1545731">
            <a:off x="4877390" y="1036266"/>
            <a:ext cx="373415" cy="26681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2785" name="Google Shape;2785;p55"/>
          <p:cNvSpPr txBox="1"/>
          <p:nvPr/>
        </p:nvSpPr>
        <p:spPr>
          <a:xfrm>
            <a:off x="8286739"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86" name="Google Shape;2786;p55"/>
          <p:cNvSpPr txBox="1"/>
          <p:nvPr/>
        </p:nvSpPr>
        <p:spPr>
          <a:xfrm>
            <a:off x="8286739"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87" name="Google Shape;2787;p55"/>
          <p:cNvSpPr txBox="1"/>
          <p:nvPr/>
        </p:nvSpPr>
        <p:spPr>
          <a:xfrm>
            <a:off x="8286739"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88" name="Google Shape;2788;p55"/>
          <p:cNvSpPr txBox="1"/>
          <p:nvPr/>
        </p:nvSpPr>
        <p:spPr>
          <a:xfrm>
            <a:off x="8286739"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89" name="Google Shape;2789;p55"/>
          <p:cNvSpPr txBox="1"/>
          <p:nvPr/>
        </p:nvSpPr>
        <p:spPr>
          <a:xfrm>
            <a:off x="8286739"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790" name="Google Shape;2790;p55"/>
          <p:cNvSpPr txBox="1"/>
          <p:nvPr/>
        </p:nvSpPr>
        <p:spPr>
          <a:xfrm>
            <a:off x="8286739"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cxnSp>
        <p:nvCxnSpPr>
          <p:cNvPr id="2791" name="Google Shape;2791;p55"/>
          <p:cNvCxnSpPr>
            <a:stCxn id="2763" idx="1"/>
            <a:endCxn id="2784" idx="0"/>
          </p:cNvCxnSpPr>
          <p:nvPr/>
        </p:nvCxnSpPr>
        <p:spPr>
          <a:xfrm flipH="1">
            <a:off x="5122225" y="773700"/>
            <a:ext cx="761100" cy="275700"/>
          </a:xfrm>
          <a:prstGeom prst="straightConnector1">
            <a:avLst/>
          </a:prstGeom>
          <a:noFill/>
          <a:ln cap="flat" cmpd="sng" w="28575">
            <a:solidFill>
              <a:srgbClr val="00FFFF"/>
            </a:solidFill>
            <a:prstDash val="solid"/>
            <a:round/>
            <a:headEnd len="sm" w="sm" type="none"/>
            <a:tailEnd len="med" w="med" type="triangle"/>
          </a:ln>
        </p:spPr>
      </p:cxnSp>
      <p:sp>
        <p:nvSpPr>
          <p:cNvPr id="2792" name="Google Shape;2792;p55"/>
          <p:cNvSpPr txBox="1"/>
          <p:nvPr/>
        </p:nvSpPr>
        <p:spPr>
          <a:xfrm>
            <a:off x="8286750"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2793" name="Google Shape;2793;p55"/>
          <p:cNvGrpSpPr/>
          <p:nvPr/>
        </p:nvGrpSpPr>
        <p:grpSpPr>
          <a:xfrm>
            <a:off x="4836332" y="2726727"/>
            <a:ext cx="284064" cy="284064"/>
            <a:chOff x="7196048" y="1207475"/>
            <a:chExt cx="891599" cy="891599"/>
          </a:xfrm>
        </p:grpSpPr>
        <p:sp>
          <p:nvSpPr>
            <p:cNvPr id="2794" name="Google Shape;2794;p55"/>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5" name="Google Shape;2795;p55"/>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6" name="Google Shape;2796;p55"/>
            <p:cNvSpPr/>
            <p:nvPr/>
          </p:nvSpPr>
          <p:spPr>
            <a:xfrm>
              <a:off x="7471882" y="1490942"/>
              <a:ext cx="339900" cy="3399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797" name="Google Shape;2797;p55"/>
          <p:cNvCxnSpPr>
            <a:endCxn id="2749" idx="3"/>
          </p:cNvCxnSpPr>
          <p:nvPr/>
        </p:nvCxnSpPr>
        <p:spPr>
          <a:xfrm rot="10800000">
            <a:off x="3396050" y="1033038"/>
            <a:ext cx="1500000" cy="55500"/>
          </a:xfrm>
          <a:prstGeom prst="straightConnector1">
            <a:avLst/>
          </a:prstGeom>
          <a:noFill/>
          <a:ln cap="flat" cmpd="sng" w="28575">
            <a:solidFill>
              <a:srgbClr val="00FFFF"/>
            </a:solidFill>
            <a:prstDash val="solid"/>
            <a:round/>
            <a:headEnd len="sm" w="sm" type="none"/>
            <a:tailEnd len="med" w="med" type="triangle"/>
          </a:ln>
        </p:spPr>
      </p:cxnSp>
      <p:sp>
        <p:nvSpPr>
          <p:cNvPr id="2798" name="Google Shape;2798;p55"/>
          <p:cNvSpPr txBox="1"/>
          <p:nvPr/>
        </p:nvSpPr>
        <p:spPr>
          <a:xfrm rot="-423884">
            <a:off x="596602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799" name="Google Shape;2799;p55"/>
          <p:cNvSpPr txBox="1"/>
          <p:nvPr/>
        </p:nvSpPr>
        <p:spPr>
          <a:xfrm rot="-303743">
            <a:off x="617963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00" name="Google Shape;2800;p55"/>
          <p:cNvSpPr txBox="1"/>
          <p:nvPr/>
        </p:nvSpPr>
        <p:spPr>
          <a:xfrm rot="-291871">
            <a:off x="640099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01" name="Google Shape;2801;p55"/>
          <p:cNvSpPr txBox="1"/>
          <p:nvPr/>
        </p:nvSpPr>
        <p:spPr>
          <a:xfrm>
            <a:off x="662050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02" name="Google Shape;2802;p55"/>
          <p:cNvSpPr txBox="1"/>
          <p:nvPr/>
        </p:nvSpPr>
        <p:spPr>
          <a:xfrm rot="329874">
            <a:off x="683115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03" name="Google Shape;2803;p55"/>
          <p:cNvSpPr txBox="1"/>
          <p:nvPr/>
        </p:nvSpPr>
        <p:spPr>
          <a:xfrm rot="329874">
            <a:off x="706302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04" name="Google Shape;2804;p55"/>
          <p:cNvSpPr txBox="1"/>
          <p:nvPr/>
        </p:nvSpPr>
        <p:spPr>
          <a:xfrm rot="297679">
            <a:off x="721163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05" name="Google Shape;2805;p55"/>
          <p:cNvSpPr txBox="1"/>
          <p:nvPr/>
        </p:nvSpPr>
        <p:spPr>
          <a:xfrm>
            <a:off x="48709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2806" name="Google Shape;2806;p55"/>
          <p:cNvSpPr txBox="1"/>
          <p:nvPr/>
        </p:nvSpPr>
        <p:spPr>
          <a:xfrm>
            <a:off x="4870890" y="3029025"/>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807" name="Google Shape;2807;p55"/>
          <p:cNvSpPr txBox="1"/>
          <p:nvPr/>
        </p:nvSpPr>
        <p:spPr>
          <a:xfrm>
            <a:off x="4870890" y="336763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808" name="Google Shape;2808;p55"/>
          <p:cNvSpPr txBox="1"/>
          <p:nvPr/>
        </p:nvSpPr>
        <p:spPr>
          <a:xfrm>
            <a:off x="4870890" y="4044850"/>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809" name="Google Shape;2809;p55"/>
          <p:cNvSpPr txBox="1"/>
          <p:nvPr/>
        </p:nvSpPr>
        <p:spPr>
          <a:xfrm>
            <a:off x="4870890" y="3706242"/>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810" name="Google Shape;2810;p55"/>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1" name="Google Shape;2811;p55"/>
          <p:cNvSpPr/>
          <p:nvPr/>
        </p:nvSpPr>
        <p:spPr>
          <a:xfrm>
            <a:off x="5805400" y="4941175"/>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5" name="Shape 2815"/>
        <p:cNvGrpSpPr/>
        <p:nvPr/>
      </p:nvGrpSpPr>
      <p:grpSpPr>
        <a:xfrm>
          <a:off x="0" y="0"/>
          <a:ext cx="0" cy="0"/>
          <a:chOff x="0" y="0"/>
          <a:chExt cx="0" cy="0"/>
        </a:xfrm>
      </p:grpSpPr>
      <p:sp>
        <p:nvSpPr>
          <p:cNvPr id="2816" name="Google Shape;2816;p56"/>
          <p:cNvSpPr txBox="1"/>
          <p:nvPr/>
        </p:nvSpPr>
        <p:spPr>
          <a:xfrm>
            <a:off x="393000" y="3064125"/>
            <a:ext cx="692100" cy="13773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2817" name="Google Shape;2817;p56"/>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Selecting Drawn Tickets to Keep</a:t>
            </a:r>
            <a:endParaRPr/>
          </a:p>
        </p:txBody>
      </p:sp>
      <p:sp>
        <p:nvSpPr>
          <p:cNvPr id="2818" name="Google Shape;2818;p56"/>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2819" name="Google Shape;2819;p56"/>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20" name="Google Shape;2820;p56"/>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21" name="Google Shape;2821;p56"/>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22" name="Google Shape;2822;p56"/>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23" name="Google Shape;2823;p56"/>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24" name="Google Shape;2824;p56"/>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2825" name="Google Shape;2825;p56"/>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2826" name="Google Shape;2826;p56"/>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2827" name="Google Shape;2827;p56"/>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2828" name="Google Shape;2828;p56"/>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2829" name="Google Shape;2829;p56"/>
          <p:cNvSpPr txBox="1"/>
          <p:nvPr/>
        </p:nvSpPr>
        <p:spPr>
          <a:xfrm>
            <a:off x="3822264"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30" name="Google Shape;2830;p56"/>
          <p:cNvSpPr txBox="1"/>
          <p:nvPr/>
        </p:nvSpPr>
        <p:spPr>
          <a:xfrm>
            <a:off x="3822264"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31" name="Google Shape;2831;p56"/>
          <p:cNvSpPr txBox="1"/>
          <p:nvPr/>
        </p:nvSpPr>
        <p:spPr>
          <a:xfrm>
            <a:off x="3822264"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32" name="Google Shape;2832;p56"/>
          <p:cNvSpPr txBox="1"/>
          <p:nvPr/>
        </p:nvSpPr>
        <p:spPr>
          <a:xfrm>
            <a:off x="3822264"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33" name="Google Shape;2833;p56"/>
          <p:cNvSpPr txBox="1"/>
          <p:nvPr/>
        </p:nvSpPr>
        <p:spPr>
          <a:xfrm>
            <a:off x="3822264"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34" name="Google Shape;2834;p56"/>
          <p:cNvSpPr txBox="1"/>
          <p:nvPr/>
        </p:nvSpPr>
        <p:spPr>
          <a:xfrm>
            <a:off x="3822264"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2835" name="Google Shape;2835;p56"/>
          <p:cNvSpPr txBox="1"/>
          <p:nvPr/>
        </p:nvSpPr>
        <p:spPr>
          <a:xfrm>
            <a:off x="475800" y="3739911"/>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2836" name="Google Shape;2836;p56"/>
          <p:cNvSpPr txBox="1"/>
          <p:nvPr/>
        </p:nvSpPr>
        <p:spPr>
          <a:xfrm>
            <a:off x="475800" y="4112185"/>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2837" name="Google Shape;2837;p56"/>
          <p:cNvSpPr txBox="1"/>
          <p:nvPr/>
        </p:nvSpPr>
        <p:spPr>
          <a:xfrm>
            <a:off x="8286739"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38" name="Google Shape;2838;p56"/>
          <p:cNvSpPr txBox="1"/>
          <p:nvPr/>
        </p:nvSpPr>
        <p:spPr>
          <a:xfrm>
            <a:off x="8286739"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39" name="Google Shape;2839;p56"/>
          <p:cNvSpPr txBox="1"/>
          <p:nvPr/>
        </p:nvSpPr>
        <p:spPr>
          <a:xfrm>
            <a:off x="8286739"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40" name="Google Shape;2840;p56"/>
          <p:cNvSpPr txBox="1"/>
          <p:nvPr/>
        </p:nvSpPr>
        <p:spPr>
          <a:xfrm>
            <a:off x="8286739"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41" name="Google Shape;2841;p56"/>
          <p:cNvSpPr txBox="1"/>
          <p:nvPr/>
        </p:nvSpPr>
        <p:spPr>
          <a:xfrm>
            <a:off x="8286739"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2842" name="Google Shape;2842;p56"/>
          <p:cNvSpPr txBox="1"/>
          <p:nvPr/>
        </p:nvSpPr>
        <p:spPr>
          <a:xfrm>
            <a:off x="8286739"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2843" name="Google Shape;2843;p56"/>
          <p:cNvSpPr txBox="1"/>
          <p:nvPr/>
        </p:nvSpPr>
        <p:spPr>
          <a:xfrm>
            <a:off x="3822275"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2844" name="Google Shape;2844;p56"/>
          <p:cNvSpPr txBox="1"/>
          <p:nvPr/>
        </p:nvSpPr>
        <p:spPr>
          <a:xfrm>
            <a:off x="8286750"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2845" name="Google Shape;2845;p56"/>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2846" name="Google Shape;2846;p56"/>
          <p:cNvGrpSpPr/>
          <p:nvPr/>
        </p:nvGrpSpPr>
        <p:grpSpPr>
          <a:xfrm>
            <a:off x="4836332" y="2726727"/>
            <a:ext cx="284064" cy="284064"/>
            <a:chOff x="7196048" y="1207475"/>
            <a:chExt cx="891599" cy="891599"/>
          </a:xfrm>
        </p:grpSpPr>
        <p:sp>
          <p:nvSpPr>
            <p:cNvPr id="2847" name="Google Shape;2847;p56"/>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8" name="Google Shape;2848;p56"/>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9" name="Google Shape;2849;p56"/>
            <p:cNvSpPr/>
            <p:nvPr/>
          </p:nvSpPr>
          <p:spPr>
            <a:xfrm>
              <a:off x="7471882" y="1490942"/>
              <a:ext cx="339900" cy="3399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0" name="Google Shape;2850;p56"/>
          <p:cNvGrpSpPr/>
          <p:nvPr/>
        </p:nvGrpSpPr>
        <p:grpSpPr>
          <a:xfrm>
            <a:off x="393010" y="2726737"/>
            <a:ext cx="284064" cy="284064"/>
            <a:chOff x="7196048" y="1207475"/>
            <a:chExt cx="891599" cy="891599"/>
          </a:xfrm>
        </p:grpSpPr>
        <p:sp>
          <p:nvSpPr>
            <p:cNvPr id="2851" name="Google Shape;2851;p56"/>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2" name="Google Shape;2852;p56"/>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3" name="Google Shape;2853;p56"/>
            <p:cNvSpPr/>
            <p:nvPr/>
          </p:nvSpPr>
          <p:spPr>
            <a:xfrm>
              <a:off x="7471882" y="1490942"/>
              <a:ext cx="339900" cy="339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4" name="Google Shape;2854;p56"/>
          <p:cNvGrpSpPr/>
          <p:nvPr/>
        </p:nvGrpSpPr>
        <p:grpSpPr>
          <a:xfrm>
            <a:off x="2869392" y="672711"/>
            <a:ext cx="216480" cy="201858"/>
            <a:chOff x="7196048" y="1207475"/>
            <a:chExt cx="891599" cy="891599"/>
          </a:xfrm>
        </p:grpSpPr>
        <p:sp>
          <p:nvSpPr>
            <p:cNvPr id="2855" name="Google Shape;2855;p56"/>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6" name="Google Shape;2856;p56"/>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7" name="Google Shape;2857;p56"/>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58" name="Google Shape;2858;p56"/>
          <p:cNvGrpSpPr/>
          <p:nvPr/>
        </p:nvGrpSpPr>
        <p:grpSpPr>
          <a:xfrm>
            <a:off x="1141525" y="4518175"/>
            <a:ext cx="1983900" cy="678325"/>
            <a:chOff x="1141525" y="4518175"/>
            <a:chExt cx="1983900" cy="678325"/>
          </a:xfrm>
        </p:grpSpPr>
        <p:sp>
          <p:nvSpPr>
            <p:cNvPr id="2859" name="Google Shape;2859;p56"/>
            <p:cNvSpPr txBox="1"/>
            <p:nvPr/>
          </p:nvSpPr>
          <p:spPr>
            <a:xfrm rot="-423884">
              <a:off x="135357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60" name="Google Shape;2860;p56"/>
            <p:cNvSpPr txBox="1"/>
            <p:nvPr/>
          </p:nvSpPr>
          <p:spPr>
            <a:xfrm rot="-303743">
              <a:off x="156718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61" name="Google Shape;2861;p56"/>
            <p:cNvSpPr txBox="1"/>
            <p:nvPr/>
          </p:nvSpPr>
          <p:spPr>
            <a:xfrm rot="-291871">
              <a:off x="178854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62" name="Google Shape;2862;p56"/>
            <p:cNvSpPr txBox="1"/>
            <p:nvPr/>
          </p:nvSpPr>
          <p:spPr>
            <a:xfrm>
              <a:off x="200805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63" name="Google Shape;2863;p56"/>
            <p:cNvSpPr txBox="1"/>
            <p:nvPr/>
          </p:nvSpPr>
          <p:spPr>
            <a:xfrm rot="329874">
              <a:off x="221870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64" name="Google Shape;2864;p56"/>
            <p:cNvSpPr txBox="1"/>
            <p:nvPr/>
          </p:nvSpPr>
          <p:spPr>
            <a:xfrm rot="329874">
              <a:off x="245057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65" name="Google Shape;2865;p56"/>
            <p:cNvSpPr txBox="1"/>
            <p:nvPr/>
          </p:nvSpPr>
          <p:spPr>
            <a:xfrm rot="297679">
              <a:off x="259918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66" name="Google Shape;2866;p56"/>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67" name="Google Shape;2867;p56"/>
          <p:cNvGrpSpPr/>
          <p:nvPr/>
        </p:nvGrpSpPr>
        <p:grpSpPr>
          <a:xfrm>
            <a:off x="5753975" y="4518175"/>
            <a:ext cx="1983900" cy="678325"/>
            <a:chOff x="1141525" y="4518175"/>
            <a:chExt cx="1983900" cy="678325"/>
          </a:xfrm>
        </p:grpSpPr>
        <p:sp>
          <p:nvSpPr>
            <p:cNvPr id="2868" name="Google Shape;2868;p56"/>
            <p:cNvSpPr txBox="1"/>
            <p:nvPr/>
          </p:nvSpPr>
          <p:spPr>
            <a:xfrm rot="-423884">
              <a:off x="135357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69" name="Google Shape;2869;p56"/>
            <p:cNvSpPr txBox="1"/>
            <p:nvPr/>
          </p:nvSpPr>
          <p:spPr>
            <a:xfrm rot="-303743">
              <a:off x="156718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70" name="Google Shape;2870;p56"/>
            <p:cNvSpPr txBox="1"/>
            <p:nvPr/>
          </p:nvSpPr>
          <p:spPr>
            <a:xfrm rot="-291871">
              <a:off x="178854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71" name="Google Shape;2871;p56"/>
            <p:cNvSpPr txBox="1"/>
            <p:nvPr/>
          </p:nvSpPr>
          <p:spPr>
            <a:xfrm>
              <a:off x="200805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72" name="Google Shape;2872;p56"/>
            <p:cNvSpPr txBox="1"/>
            <p:nvPr/>
          </p:nvSpPr>
          <p:spPr>
            <a:xfrm rot="329874">
              <a:off x="221870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73" name="Google Shape;2873;p56"/>
            <p:cNvSpPr txBox="1"/>
            <p:nvPr/>
          </p:nvSpPr>
          <p:spPr>
            <a:xfrm rot="329874">
              <a:off x="245057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74" name="Google Shape;2874;p56"/>
            <p:cNvSpPr txBox="1"/>
            <p:nvPr/>
          </p:nvSpPr>
          <p:spPr>
            <a:xfrm rot="297679">
              <a:off x="259918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2875" name="Google Shape;2875;p56"/>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76" name="Google Shape;2876;p56"/>
          <p:cNvSpPr txBox="1"/>
          <p:nvPr/>
        </p:nvSpPr>
        <p:spPr>
          <a:xfrm>
            <a:off x="3930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Confirm</a:t>
            </a:r>
            <a:endParaRPr b="0" i="0" sz="500" u="none" cap="none" strike="noStrike">
              <a:solidFill>
                <a:srgbClr val="000000"/>
              </a:solidFill>
              <a:latin typeface="Poppins"/>
              <a:ea typeface="Poppins"/>
              <a:cs typeface="Poppins"/>
              <a:sym typeface="Poppins"/>
            </a:endParaRPr>
          </a:p>
        </p:txBody>
      </p:sp>
      <p:sp>
        <p:nvSpPr>
          <p:cNvPr id="2877" name="Google Shape;2877;p56"/>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sp>
        <p:nvSpPr>
          <p:cNvPr id="2878" name="Google Shape;2878;p56"/>
          <p:cNvSpPr txBox="1"/>
          <p:nvPr/>
        </p:nvSpPr>
        <p:spPr>
          <a:xfrm>
            <a:off x="404400" y="3029025"/>
            <a:ext cx="669300" cy="15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Select 1 or more tickets</a:t>
            </a:r>
            <a:endParaRPr b="0" i="0" sz="600" u="none" cap="none" strike="noStrike">
              <a:solidFill>
                <a:srgbClr val="000000"/>
              </a:solidFill>
              <a:latin typeface="Poppins"/>
              <a:ea typeface="Poppins"/>
              <a:cs typeface="Poppins"/>
              <a:sym typeface="Poppins"/>
            </a:endParaRPr>
          </a:p>
        </p:txBody>
      </p:sp>
      <p:sp>
        <p:nvSpPr>
          <p:cNvPr id="2879" name="Google Shape;2879;p56"/>
          <p:cNvSpPr txBox="1"/>
          <p:nvPr/>
        </p:nvSpPr>
        <p:spPr>
          <a:xfrm>
            <a:off x="475800" y="3367636"/>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2880" name="Google Shape;2880;p56"/>
          <p:cNvSpPr txBox="1"/>
          <p:nvPr/>
        </p:nvSpPr>
        <p:spPr>
          <a:xfrm>
            <a:off x="48709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2881" name="Google Shape;2881;p56"/>
          <p:cNvSpPr txBox="1"/>
          <p:nvPr/>
        </p:nvSpPr>
        <p:spPr>
          <a:xfrm>
            <a:off x="4870890" y="3029025"/>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882" name="Google Shape;2882;p56"/>
          <p:cNvSpPr txBox="1"/>
          <p:nvPr/>
        </p:nvSpPr>
        <p:spPr>
          <a:xfrm>
            <a:off x="4870890" y="336763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883" name="Google Shape;2883;p56"/>
          <p:cNvSpPr txBox="1"/>
          <p:nvPr/>
        </p:nvSpPr>
        <p:spPr>
          <a:xfrm>
            <a:off x="4870890" y="4044850"/>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2884" name="Google Shape;2884;p56"/>
          <p:cNvSpPr txBox="1"/>
          <p:nvPr/>
        </p:nvSpPr>
        <p:spPr>
          <a:xfrm>
            <a:off x="4870890" y="3706242"/>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grpSp>
        <p:nvGrpSpPr>
          <p:cNvPr id="2885" name="Google Shape;2885;p56"/>
          <p:cNvGrpSpPr/>
          <p:nvPr/>
        </p:nvGrpSpPr>
        <p:grpSpPr>
          <a:xfrm>
            <a:off x="1226413" y="3064150"/>
            <a:ext cx="2371741" cy="1377258"/>
            <a:chOff x="1226413" y="3064150"/>
            <a:chExt cx="2371741" cy="1377258"/>
          </a:xfrm>
        </p:grpSpPr>
        <p:cxnSp>
          <p:nvCxnSpPr>
            <p:cNvPr id="2886" name="Google Shape;2886;p56"/>
            <p:cNvCxnSpPr>
              <a:stCxn id="2887"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2888" name="Google Shape;2888;p56"/>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2889" name="Google Shape;2889;p56"/>
            <p:cNvCxnSpPr>
              <a:stCxn id="2890" idx="6"/>
              <a:endCxn id="2891"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2892" name="Google Shape;2892;p56"/>
            <p:cNvCxnSpPr>
              <a:endCxn id="2891"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2893" name="Google Shape;2893;p56"/>
            <p:cNvCxnSpPr>
              <a:stCxn id="2887"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2894" name="Google Shape;2894;p56"/>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2895" name="Google Shape;2895;p56"/>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2896" name="Google Shape;2896;p56"/>
            <p:cNvCxnSpPr>
              <a:stCxn id="2897" idx="6"/>
              <a:endCxn id="2898"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2899" name="Google Shape;2899;p56"/>
            <p:cNvCxnSpPr>
              <a:stCxn id="2897" idx="5"/>
              <a:endCxn id="2900"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2901" name="Google Shape;2901;p56"/>
            <p:cNvCxnSpPr>
              <a:endCxn id="2900"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2902" name="Google Shape;2902;p56"/>
            <p:cNvCxnSpPr>
              <a:stCxn id="2898" idx="7"/>
              <a:endCxn id="2903"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2904" name="Google Shape;2904;p56"/>
            <p:cNvCxnSpPr>
              <a:stCxn id="2903" idx="6"/>
              <a:endCxn id="2905"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2906" name="Google Shape;2906;p56"/>
            <p:cNvCxnSpPr>
              <a:stCxn id="2905" idx="7"/>
              <a:endCxn id="2907"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2908" name="Google Shape;2908;p56"/>
            <p:cNvCxnSpPr>
              <a:stCxn id="2907"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2909" name="Google Shape;2909;p56"/>
            <p:cNvCxnSpPr>
              <a:stCxn id="2910" idx="4"/>
              <a:endCxn id="2911"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2912" name="Google Shape;2912;p56"/>
            <p:cNvCxnSpPr>
              <a:stCxn id="2911"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2913" name="Google Shape;2913;p56"/>
            <p:cNvCxnSpPr>
              <a:endCxn id="2914"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2915" name="Google Shape;2915;p56"/>
            <p:cNvCxnSpPr>
              <a:stCxn id="2914" idx="5"/>
              <a:endCxn id="2916"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2917" name="Google Shape;2917;p56"/>
            <p:cNvCxnSpPr>
              <a:stCxn id="2916"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2918" name="Google Shape;2918;p56"/>
            <p:cNvCxnSpPr>
              <a:endCxn id="2919"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2920" name="Google Shape;2920;p56"/>
            <p:cNvCxnSpPr>
              <a:endCxn id="2921"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2922" name="Google Shape;2922;p56"/>
            <p:cNvCxnSpPr>
              <a:stCxn id="2921" idx="7"/>
              <a:endCxn id="2923"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2924" name="Google Shape;2924;p56"/>
            <p:cNvCxnSpPr>
              <a:stCxn id="2923"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2925" name="Google Shape;2925;p56"/>
            <p:cNvCxnSpPr>
              <a:stCxn id="2926"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2927" name="Google Shape;2927;p56"/>
            <p:cNvCxnSpPr>
              <a:stCxn id="2928"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2929" name="Google Shape;2929;p56"/>
            <p:cNvCxnSpPr>
              <a:stCxn id="2930" idx="7"/>
              <a:endCxn id="2891"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2931" name="Google Shape;2931;p56"/>
            <p:cNvCxnSpPr>
              <a:stCxn id="2891" idx="7"/>
              <a:endCxn id="2900"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2932" name="Google Shape;2932;p56"/>
            <p:cNvCxnSpPr>
              <a:stCxn id="2891" idx="6"/>
              <a:endCxn id="2933"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2934" name="Google Shape;2934;p56"/>
            <p:cNvCxnSpPr>
              <a:stCxn id="2928"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2935" name="Google Shape;2935;p56"/>
            <p:cNvCxnSpPr>
              <a:stCxn id="2936" idx="7"/>
              <a:endCxn id="2933"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2937" name="Google Shape;2937;p56"/>
            <p:cNvCxnSpPr>
              <a:stCxn id="2900" idx="5"/>
              <a:endCxn id="2933"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2938" name="Google Shape;2938;p56"/>
            <p:cNvCxnSpPr>
              <a:stCxn id="2900" idx="5"/>
              <a:endCxn id="2939"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2940" name="Google Shape;2940;p56"/>
            <p:cNvCxnSpPr>
              <a:stCxn id="2900" idx="7"/>
              <a:endCxn id="2903"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2941" name="Google Shape;2941;p56"/>
            <p:cNvCxnSpPr>
              <a:stCxn id="2900"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2942" name="Google Shape;2942;p56"/>
            <p:cNvCxnSpPr>
              <a:stCxn id="2936" idx="6"/>
              <a:endCxn id="2943"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2944" name="Google Shape;2944;p56"/>
            <p:cNvCxnSpPr>
              <a:stCxn id="2936" idx="5"/>
              <a:endCxn id="2919"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2945" name="Google Shape;2945;p56"/>
            <p:cNvCxnSpPr>
              <a:stCxn id="2919" idx="0"/>
              <a:endCxn id="2943"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2946" name="Google Shape;2946;p56"/>
            <p:cNvCxnSpPr>
              <a:stCxn id="2943" idx="0"/>
              <a:endCxn id="2933"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2947" name="Google Shape;2947;p56"/>
            <p:cNvCxnSpPr>
              <a:stCxn id="2933" idx="5"/>
              <a:endCxn id="2948"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2949" name="Google Shape;2949;p56"/>
            <p:cNvCxnSpPr>
              <a:stCxn id="2933" idx="5"/>
              <a:endCxn id="2950"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2951" name="Google Shape;2951;p56"/>
            <p:cNvCxnSpPr>
              <a:stCxn id="2933" idx="7"/>
              <a:endCxn id="2939"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2952" name="Google Shape;2952;p56"/>
            <p:cNvCxnSpPr>
              <a:endCxn id="2953"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2954" name="Google Shape;2954;p56"/>
            <p:cNvCxnSpPr>
              <a:endCxn id="2950"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2955" name="Google Shape;2955;p56"/>
            <p:cNvCxnSpPr>
              <a:endCxn id="2950"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2956" name="Google Shape;2956;p56"/>
            <p:cNvCxnSpPr>
              <a:stCxn id="2948" idx="5"/>
              <a:endCxn id="2957"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2958" name="Google Shape;2958;p56"/>
            <p:cNvCxnSpPr>
              <a:stCxn id="2919" idx="7"/>
              <a:endCxn id="2948"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2959" name="Google Shape;2959;p56"/>
            <p:cNvCxnSpPr>
              <a:stCxn id="2943" idx="6"/>
              <a:endCxn id="2948"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2960" name="Google Shape;2960;p56"/>
            <p:cNvCxnSpPr>
              <a:stCxn id="2919" idx="6"/>
              <a:endCxn id="2957"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2961" name="Google Shape;2961;p56"/>
            <p:cNvCxnSpPr>
              <a:endCxn id="2921"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2962" name="Google Shape;2962;p56"/>
            <p:cNvCxnSpPr>
              <a:stCxn id="2957" idx="7"/>
              <a:endCxn id="2963"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2964" name="Google Shape;2964;p56"/>
            <p:cNvCxnSpPr>
              <a:stCxn id="2948" idx="6"/>
              <a:endCxn id="2963"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2965" name="Google Shape;2965;p56"/>
            <p:cNvCxnSpPr>
              <a:stCxn id="2963" idx="0"/>
              <a:endCxn id="2966"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2967" name="Google Shape;2967;p56"/>
            <p:cNvCxnSpPr>
              <a:stCxn id="2950" idx="6"/>
              <a:endCxn id="2966"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2968" name="Google Shape;2968;p56"/>
            <p:cNvCxnSpPr>
              <a:stCxn id="2939" idx="6"/>
              <a:endCxn id="2969"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2970" name="Google Shape;2970;p56"/>
            <p:cNvCxnSpPr>
              <a:stCxn id="2953"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2971" name="Google Shape;2971;p56"/>
            <p:cNvCxnSpPr>
              <a:stCxn id="2969" idx="7"/>
              <a:endCxn id="2972"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2973" name="Google Shape;2973;p56"/>
            <p:cNvCxnSpPr>
              <a:stCxn id="2953" idx="6"/>
              <a:endCxn id="2972"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2974" name="Google Shape;2974;p56"/>
            <p:cNvCxnSpPr>
              <a:stCxn id="2953" idx="7"/>
              <a:endCxn id="2905"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2975" name="Google Shape;2975;p56"/>
            <p:cNvCxnSpPr>
              <a:stCxn id="2903" idx="5"/>
              <a:endCxn id="2953"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2976" name="Google Shape;2976;p56"/>
            <p:cNvCxnSpPr>
              <a:stCxn id="2905" idx="6"/>
              <a:endCxn id="2972"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2977" name="Google Shape;2977;p56"/>
            <p:cNvCxnSpPr>
              <a:stCxn id="2972" idx="0"/>
              <a:endCxn id="2907"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2978" name="Google Shape;2978;p56"/>
            <p:cNvCxnSpPr>
              <a:stCxn id="2907" idx="4"/>
              <a:endCxn id="2911"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2979" name="Google Shape;2979;p56"/>
            <p:cNvCxnSpPr>
              <a:stCxn id="2969" idx="6"/>
              <a:endCxn id="2980"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2981" name="Google Shape;2981;p56"/>
            <p:cNvCxnSpPr>
              <a:stCxn id="2966" idx="7"/>
              <a:endCxn id="2969"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2982" name="Google Shape;2982;p56"/>
            <p:cNvCxnSpPr>
              <a:stCxn id="2966" idx="6"/>
              <a:endCxn id="2980"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2983" name="Google Shape;2983;p56"/>
            <p:cNvCxnSpPr>
              <a:stCxn id="2963" idx="6"/>
              <a:endCxn id="2984"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2985" name="Google Shape;2985;p56"/>
            <p:cNvCxnSpPr>
              <a:stCxn id="2966" idx="5"/>
              <a:endCxn id="2984"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2986" name="Google Shape;2986;p56"/>
            <p:cNvCxnSpPr>
              <a:stCxn id="2984" idx="7"/>
              <a:endCxn id="2980"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2987" name="Google Shape;2987;p56"/>
            <p:cNvCxnSpPr>
              <a:stCxn id="2963" idx="5"/>
              <a:endCxn id="2923"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2988" name="Google Shape;2988;p56"/>
            <p:cNvCxnSpPr>
              <a:stCxn id="2923" idx="7"/>
              <a:endCxn id="2926"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2989" name="Google Shape;2989;p56"/>
            <p:cNvCxnSpPr>
              <a:stCxn id="2926" idx="7"/>
              <a:endCxn id="2914"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2990" name="Google Shape;2990;p56"/>
            <p:cNvCxnSpPr>
              <a:stCxn id="2984" idx="5"/>
              <a:endCxn id="2926"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2991" name="Google Shape;2991;p56"/>
            <p:cNvCxnSpPr>
              <a:stCxn id="2984"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2992" name="Google Shape;2992;p56"/>
            <p:cNvCxnSpPr>
              <a:stCxn id="2980" idx="5"/>
              <a:endCxn id="2914"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2993" name="Google Shape;2993;p56"/>
            <p:cNvCxnSpPr>
              <a:stCxn id="2980" idx="0"/>
              <a:endCxn id="2972"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2994" name="Google Shape;2994;p56"/>
            <p:cNvCxnSpPr>
              <a:stCxn id="2980" idx="7"/>
              <a:endCxn id="2911"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2995" name="Google Shape;2995;p56"/>
            <p:cNvCxnSpPr>
              <a:stCxn id="2980"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2996" name="Google Shape;2996;p56"/>
            <p:cNvCxnSpPr>
              <a:stCxn id="2926" idx="6"/>
              <a:endCxn id="2916"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2997" name="Google Shape;2997;p56"/>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7" name="Google Shape;2897;p56"/>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7" name="Google Shape;2887;p56"/>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0" name="Google Shape;2890;p56"/>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8" name="Google Shape;2928;p56"/>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0" name="Google Shape;2930;p56"/>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6" name="Google Shape;2936;p56"/>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9" name="Google Shape;2919;p56"/>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1" name="Google Shape;2891;p56"/>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0" name="Google Shape;2900;p56"/>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8" name="Google Shape;2898;p56"/>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3" name="Google Shape;2903;p56"/>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1" name="Google Shape;2921;p56"/>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7" name="Google Shape;2957;p56"/>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3" name="Google Shape;2943;p56"/>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3" name="Google Shape;2923;p56"/>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6" name="Google Shape;2926;p56"/>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8" name="Google Shape;2998;p56"/>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4" name="Google Shape;2914;p56"/>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6" name="Google Shape;2916;p56"/>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4" name="Google Shape;2984;p56"/>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3" name="Google Shape;2963;p56"/>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3" name="Google Shape;2953;p56"/>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5" name="Google Shape;2905;p56"/>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3" name="Google Shape;2933;p56"/>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9" name="Google Shape;2939;p56"/>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0" name="Google Shape;2950;p56"/>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8" name="Google Shape;2948;p56"/>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6" name="Google Shape;2966;p56"/>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9" name="Google Shape;2969;p56"/>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0" name="Google Shape;2980;p56"/>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9" name="Google Shape;2999;p56"/>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1" name="Google Shape;2911;p56"/>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0" name="Google Shape;2910;p56"/>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7" name="Google Shape;2907;p56"/>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2" name="Google Shape;2972;p56"/>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00" name="Google Shape;3000;p56"/>
          <p:cNvGrpSpPr/>
          <p:nvPr/>
        </p:nvGrpSpPr>
        <p:grpSpPr>
          <a:xfrm>
            <a:off x="5655300" y="3039950"/>
            <a:ext cx="2371741" cy="1377258"/>
            <a:chOff x="1226413" y="3064150"/>
            <a:chExt cx="2371741" cy="1377258"/>
          </a:xfrm>
        </p:grpSpPr>
        <p:cxnSp>
          <p:nvCxnSpPr>
            <p:cNvPr id="3001" name="Google Shape;3001;p56"/>
            <p:cNvCxnSpPr>
              <a:stCxn id="3002"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3003" name="Google Shape;3003;p56"/>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3004" name="Google Shape;3004;p56"/>
            <p:cNvCxnSpPr>
              <a:stCxn id="3005" idx="6"/>
              <a:endCxn id="3006"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3007" name="Google Shape;3007;p56"/>
            <p:cNvCxnSpPr>
              <a:endCxn id="3006"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3008" name="Google Shape;3008;p56"/>
            <p:cNvCxnSpPr>
              <a:stCxn id="3002"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3009" name="Google Shape;3009;p56"/>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3010" name="Google Shape;3010;p56"/>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3011" name="Google Shape;3011;p56"/>
            <p:cNvCxnSpPr>
              <a:stCxn id="3012" idx="6"/>
              <a:endCxn id="3013"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3014" name="Google Shape;3014;p56"/>
            <p:cNvCxnSpPr>
              <a:stCxn id="3012" idx="5"/>
              <a:endCxn id="3015"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3016" name="Google Shape;3016;p56"/>
            <p:cNvCxnSpPr>
              <a:endCxn id="3015"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3017" name="Google Shape;3017;p56"/>
            <p:cNvCxnSpPr>
              <a:stCxn id="3013" idx="7"/>
              <a:endCxn id="3018"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3019" name="Google Shape;3019;p56"/>
            <p:cNvCxnSpPr>
              <a:stCxn id="3018" idx="6"/>
              <a:endCxn id="3020"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3021" name="Google Shape;3021;p56"/>
            <p:cNvCxnSpPr>
              <a:stCxn id="3020" idx="7"/>
              <a:endCxn id="3022"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3023" name="Google Shape;3023;p56"/>
            <p:cNvCxnSpPr>
              <a:stCxn id="3022"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3024" name="Google Shape;3024;p56"/>
            <p:cNvCxnSpPr>
              <a:stCxn id="3025" idx="4"/>
              <a:endCxn id="3026"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3027" name="Google Shape;3027;p56"/>
            <p:cNvCxnSpPr>
              <a:stCxn id="3026"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3028" name="Google Shape;3028;p56"/>
            <p:cNvCxnSpPr>
              <a:endCxn id="3029"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3030" name="Google Shape;3030;p56"/>
            <p:cNvCxnSpPr>
              <a:stCxn id="3029" idx="5"/>
              <a:endCxn id="3031"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3032" name="Google Shape;3032;p56"/>
            <p:cNvCxnSpPr>
              <a:stCxn id="3031"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3033" name="Google Shape;3033;p56"/>
            <p:cNvCxnSpPr>
              <a:endCxn id="3034"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3035" name="Google Shape;3035;p56"/>
            <p:cNvCxnSpPr>
              <a:endCxn id="3036"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3037" name="Google Shape;3037;p56"/>
            <p:cNvCxnSpPr>
              <a:stCxn id="3036" idx="7"/>
              <a:endCxn id="3038"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3039" name="Google Shape;3039;p56"/>
            <p:cNvCxnSpPr>
              <a:stCxn id="3038"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3040" name="Google Shape;3040;p56"/>
            <p:cNvCxnSpPr>
              <a:stCxn id="3041"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3042" name="Google Shape;3042;p56"/>
            <p:cNvCxnSpPr>
              <a:stCxn id="3043"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3044" name="Google Shape;3044;p56"/>
            <p:cNvCxnSpPr>
              <a:stCxn id="3045" idx="7"/>
              <a:endCxn id="3006"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3046" name="Google Shape;3046;p56"/>
            <p:cNvCxnSpPr>
              <a:stCxn id="3006" idx="7"/>
              <a:endCxn id="3015"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3047" name="Google Shape;3047;p56"/>
            <p:cNvCxnSpPr>
              <a:stCxn id="3006" idx="6"/>
              <a:endCxn id="3048"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3049" name="Google Shape;3049;p56"/>
            <p:cNvCxnSpPr>
              <a:stCxn id="3043"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3050" name="Google Shape;3050;p56"/>
            <p:cNvCxnSpPr>
              <a:stCxn id="3051" idx="7"/>
              <a:endCxn id="3048"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3052" name="Google Shape;3052;p56"/>
            <p:cNvCxnSpPr>
              <a:stCxn id="3015" idx="5"/>
              <a:endCxn id="3048"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3053" name="Google Shape;3053;p56"/>
            <p:cNvCxnSpPr>
              <a:stCxn id="3015" idx="5"/>
              <a:endCxn id="3054"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3055" name="Google Shape;3055;p56"/>
            <p:cNvCxnSpPr>
              <a:stCxn id="3015" idx="7"/>
              <a:endCxn id="3018"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3056" name="Google Shape;3056;p56"/>
            <p:cNvCxnSpPr>
              <a:stCxn id="3015"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3057" name="Google Shape;3057;p56"/>
            <p:cNvCxnSpPr>
              <a:stCxn id="3051" idx="6"/>
              <a:endCxn id="3058"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3059" name="Google Shape;3059;p56"/>
            <p:cNvCxnSpPr>
              <a:stCxn id="3051" idx="5"/>
              <a:endCxn id="3034"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3060" name="Google Shape;3060;p56"/>
            <p:cNvCxnSpPr>
              <a:stCxn id="3034" idx="0"/>
              <a:endCxn id="3058"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3061" name="Google Shape;3061;p56"/>
            <p:cNvCxnSpPr>
              <a:stCxn id="3058" idx="0"/>
              <a:endCxn id="3048"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3062" name="Google Shape;3062;p56"/>
            <p:cNvCxnSpPr>
              <a:stCxn id="3048" idx="5"/>
              <a:endCxn id="3063"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3064" name="Google Shape;3064;p56"/>
            <p:cNvCxnSpPr>
              <a:stCxn id="3048" idx="5"/>
              <a:endCxn id="3065"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3066" name="Google Shape;3066;p56"/>
            <p:cNvCxnSpPr>
              <a:stCxn id="3048" idx="7"/>
              <a:endCxn id="3054"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3067" name="Google Shape;3067;p56"/>
            <p:cNvCxnSpPr>
              <a:endCxn id="3068"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3069" name="Google Shape;3069;p56"/>
            <p:cNvCxnSpPr>
              <a:endCxn id="3065"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3070" name="Google Shape;3070;p56"/>
            <p:cNvCxnSpPr>
              <a:endCxn id="3065"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3071" name="Google Shape;3071;p56"/>
            <p:cNvCxnSpPr>
              <a:stCxn id="3063" idx="5"/>
              <a:endCxn id="3072"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3073" name="Google Shape;3073;p56"/>
            <p:cNvCxnSpPr>
              <a:stCxn id="3034" idx="7"/>
              <a:endCxn id="3063"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3074" name="Google Shape;3074;p56"/>
            <p:cNvCxnSpPr>
              <a:stCxn id="3058" idx="6"/>
              <a:endCxn id="3063"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3075" name="Google Shape;3075;p56"/>
            <p:cNvCxnSpPr>
              <a:stCxn id="3034" idx="6"/>
              <a:endCxn id="3072"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3076" name="Google Shape;3076;p56"/>
            <p:cNvCxnSpPr>
              <a:endCxn id="3036"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3077" name="Google Shape;3077;p56"/>
            <p:cNvCxnSpPr>
              <a:stCxn id="3072" idx="7"/>
              <a:endCxn id="3078"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3079" name="Google Shape;3079;p56"/>
            <p:cNvCxnSpPr>
              <a:stCxn id="3063" idx="6"/>
              <a:endCxn id="3078"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3080" name="Google Shape;3080;p56"/>
            <p:cNvCxnSpPr>
              <a:stCxn id="3078" idx="0"/>
              <a:endCxn id="3081"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3082" name="Google Shape;3082;p56"/>
            <p:cNvCxnSpPr>
              <a:stCxn id="3065" idx="6"/>
              <a:endCxn id="3081"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3083" name="Google Shape;3083;p56"/>
            <p:cNvCxnSpPr>
              <a:stCxn id="3054" idx="6"/>
              <a:endCxn id="3084"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3085" name="Google Shape;3085;p56"/>
            <p:cNvCxnSpPr>
              <a:stCxn id="3068"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3086" name="Google Shape;3086;p56"/>
            <p:cNvCxnSpPr>
              <a:stCxn id="3084" idx="7"/>
              <a:endCxn id="3087"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3088" name="Google Shape;3088;p56"/>
            <p:cNvCxnSpPr>
              <a:stCxn id="3068" idx="6"/>
              <a:endCxn id="3087"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3089" name="Google Shape;3089;p56"/>
            <p:cNvCxnSpPr>
              <a:stCxn id="3068" idx="7"/>
              <a:endCxn id="3020"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3090" name="Google Shape;3090;p56"/>
            <p:cNvCxnSpPr>
              <a:stCxn id="3018" idx="5"/>
              <a:endCxn id="3068"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3091" name="Google Shape;3091;p56"/>
            <p:cNvCxnSpPr>
              <a:stCxn id="3020" idx="6"/>
              <a:endCxn id="3087"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3092" name="Google Shape;3092;p56"/>
            <p:cNvCxnSpPr>
              <a:stCxn id="3087" idx="0"/>
              <a:endCxn id="3022"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3093" name="Google Shape;3093;p56"/>
            <p:cNvCxnSpPr>
              <a:stCxn id="3022" idx="4"/>
              <a:endCxn id="3026"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3094" name="Google Shape;3094;p56"/>
            <p:cNvCxnSpPr>
              <a:stCxn id="3084" idx="6"/>
              <a:endCxn id="3095"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3096" name="Google Shape;3096;p56"/>
            <p:cNvCxnSpPr>
              <a:stCxn id="3081" idx="7"/>
              <a:endCxn id="3084"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3097" name="Google Shape;3097;p56"/>
            <p:cNvCxnSpPr>
              <a:stCxn id="3081" idx="6"/>
              <a:endCxn id="3095"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3098" name="Google Shape;3098;p56"/>
            <p:cNvCxnSpPr>
              <a:stCxn id="3078" idx="6"/>
              <a:endCxn id="3099"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3100" name="Google Shape;3100;p56"/>
            <p:cNvCxnSpPr>
              <a:stCxn id="3081" idx="5"/>
              <a:endCxn id="3099"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3101" name="Google Shape;3101;p56"/>
            <p:cNvCxnSpPr>
              <a:stCxn id="3099" idx="7"/>
              <a:endCxn id="3095"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3102" name="Google Shape;3102;p56"/>
            <p:cNvCxnSpPr>
              <a:stCxn id="3078" idx="5"/>
              <a:endCxn id="3038"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3103" name="Google Shape;3103;p56"/>
            <p:cNvCxnSpPr>
              <a:stCxn id="3038" idx="7"/>
              <a:endCxn id="3041"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3104" name="Google Shape;3104;p56"/>
            <p:cNvCxnSpPr>
              <a:stCxn id="3041" idx="7"/>
              <a:endCxn id="3029"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3105" name="Google Shape;3105;p56"/>
            <p:cNvCxnSpPr>
              <a:stCxn id="3099" idx="5"/>
              <a:endCxn id="3041"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3106" name="Google Shape;3106;p56"/>
            <p:cNvCxnSpPr>
              <a:stCxn id="3099"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3107" name="Google Shape;3107;p56"/>
            <p:cNvCxnSpPr>
              <a:stCxn id="3095" idx="5"/>
              <a:endCxn id="3029"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3108" name="Google Shape;3108;p56"/>
            <p:cNvCxnSpPr>
              <a:stCxn id="3095" idx="0"/>
              <a:endCxn id="3087"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3109" name="Google Shape;3109;p56"/>
            <p:cNvCxnSpPr>
              <a:stCxn id="3095" idx="7"/>
              <a:endCxn id="3026"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3110" name="Google Shape;3110;p56"/>
            <p:cNvCxnSpPr>
              <a:stCxn id="3095"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3111" name="Google Shape;3111;p56"/>
            <p:cNvCxnSpPr>
              <a:stCxn id="3041" idx="6"/>
              <a:endCxn id="3031"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3112" name="Google Shape;3112;p56"/>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2" name="Google Shape;3012;p56"/>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2" name="Google Shape;3002;p56"/>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5" name="Google Shape;3005;p56"/>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3" name="Google Shape;3043;p56"/>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5" name="Google Shape;3045;p56"/>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1" name="Google Shape;3051;p56"/>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4" name="Google Shape;3034;p56"/>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6" name="Google Shape;3006;p56"/>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5" name="Google Shape;3015;p56"/>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3" name="Google Shape;3013;p56"/>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8" name="Google Shape;3018;p56"/>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6" name="Google Shape;3036;p56"/>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2" name="Google Shape;3072;p56"/>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8" name="Google Shape;3058;p56"/>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8" name="Google Shape;3038;p56"/>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1" name="Google Shape;3041;p56"/>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3" name="Google Shape;3113;p56"/>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9" name="Google Shape;3029;p56"/>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1" name="Google Shape;3031;p56"/>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9" name="Google Shape;3099;p56"/>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8" name="Google Shape;3078;p56"/>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8" name="Google Shape;3068;p56"/>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0" name="Google Shape;3020;p56"/>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8" name="Google Shape;3048;p56"/>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4" name="Google Shape;3054;p56"/>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5" name="Google Shape;3065;p56"/>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3" name="Google Shape;3063;p56"/>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1" name="Google Shape;3081;p56"/>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4" name="Google Shape;3084;p56"/>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5" name="Google Shape;3095;p56"/>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4" name="Google Shape;3114;p56"/>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6" name="Google Shape;3026;p56"/>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5" name="Google Shape;3025;p56"/>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2" name="Google Shape;3022;p56"/>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7" name="Google Shape;3087;p56"/>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15" name="Google Shape;3115;p56"/>
          <p:cNvGrpSpPr/>
          <p:nvPr/>
        </p:nvGrpSpPr>
        <p:grpSpPr>
          <a:xfrm>
            <a:off x="3535902" y="948314"/>
            <a:ext cx="2222559" cy="1312114"/>
            <a:chOff x="1226413" y="3064150"/>
            <a:chExt cx="2371741" cy="1377258"/>
          </a:xfrm>
        </p:grpSpPr>
        <p:cxnSp>
          <p:nvCxnSpPr>
            <p:cNvPr id="3116" name="Google Shape;3116;p56"/>
            <p:cNvCxnSpPr>
              <a:stCxn id="3117"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3118" name="Google Shape;3118;p56"/>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3119" name="Google Shape;3119;p56"/>
            <p:cNvCxnSpPr>
              <a:stCxn id="3120" idx="6"/>
              <a:endCxn id="3121"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3122" name="Google Shape;3122;p56"/>
            <p:cNvCxnSpPr>
              <a:endCxn id="3121"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3123" name="Google Shape;3123;p56"/>
            <p:cNvCxnSpPr>
              <a:stCxn id="3117"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3124" name="Google Shape;3124;p56"/>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3125" name="Google Shape;3125;p56"/>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3126" name="Google Shape;3126;p56"/>
            <p:cNvCxnSpPr>
              <a:stCxn id="3127" idx="6"/>
              <a:endCxn id="3128"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3129" name="Google Shape;3129;p56"/>
            <p:cNvCxnSpPr>
              <a:stCxn id="3127" idx="5"/>
              <a:endCxn id="3130"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3131" name="Google Shape;3131;p56"/>
            <p:cNvCxnSpPr>
              <a:endCxn id="3130"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3132" name="Google Shape;3132;p56"/>
            <p:cNvCxnSpPr>
              <a:stCxn id="3128" idx="7"/>
              <a:endCxn id="3133"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3134" name="Google Shape;3134;p56"/>
            <p:cNvCxnSpPr>
              <a:stCxn id="3133" idx="6"/>
              <a:endCxn id="3135"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3136" name="Google Shape;3136;p56"/>
            <p:cNvCxnSpPr>
              <a:stCxn id="3135" idx="7"/>
              <a:endCxn id="3137"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3138" name="Google Shape;3138;p56"/>
            <p:cNvCxnSpPr>
              <a:stCxn id="3137"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3139" name="Google Shape;3139;p56"/>
            <p:cNvCxnSpPr>
              <a:stCxn id="3140" idx="4"/>
              <a:endCxn id="3141"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3142" name="Google Shape;3142;p56"/>
            <p:cNvCxnSpPr>
              <a:stCxn id="3141"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3143" name="Google Shape;3143;p56"/>
            <p:cNvCxnSpPr>
              <a:endCxn id="3144"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3145" name="Google Shape;3145;p56"/>
            <p:cNvCxnSpPr>
              <a:stCxn id="3144" idx="5"/>
              <a:endCxn id="3146"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3147" name="Google Shape;3147;p56"/>
            <p:cNvCxnSpPr>
              <a:stCxn id="3146"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3148" name="Google Shape;3148;p56"/>
            <p:cNvCxnSpPr>
              <a:endCxn id="3149"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3150" name="Google Shape;3150;p56"/>
            <p:cNvCxnSpPr>
              <a:endCxn id="3151"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3152" name="Google Shape;3152;p56"/>
            <p:cNvCxnSpPr>
              <a:stCxn id="3151" idx="7"/>
              <a:endCxn id="3153"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3154" name="Google Shape;3154;p56"/>
            <p:cNvCxnSpPr>
              <a:stCxn id="3153"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3155" name="Google Shape;3155;p56"/>
            <p:cNvCxnSpPr>
              <a:stCxn id="3156"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3157" name="Google Shape;3157;p56"/>
            <p:cNvCxnSpPr>
              <a:stCxn id="3158"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3159" name="Google Shape;3159;p56"/>
            <p:cNvCxnSpPr>
              <a:stCxn id="3160" idx="7"/>
              <a:endCxn id="3121"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3161" name="Google Shape;3161;p56"/>
            <p:cNvCxnSpPr>
              <a:stCxn id="3121" idx="7"/>
              <a:endCxn id="3130"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3162" name="Google Shape;3162;p56"/>
            <p:cNvCxnSpPr>
              <a:stCxn id="3121" idx="6"/>
              <a:endCxn id="3163"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3164" name="Google Shape;3164;p56"/>
            <p:cNvCxnSpPr>
              <a:stCxn id="3158"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3165" name="Google Shape;3165;p56"/>
            <p:cNvCxnSpPr>
              <a:stCxn id="3166" idx="7"/>
              <a:endCxn id="3163"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3167" name="Google Shape;3167;p56"/>
            <p:cNvCxnSpPr>
              <a:stCxn id="3130" idx="5"/>
              <a:endCxn id="3163"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3168" name="Google Shape;3168;p56"/>
            <p:cNvCxnSpPr>
              <a:stCxn id="3130" idx="5"/>
              <a:endCxn id="3169"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3170" name="Google Shape;3170;p56"/>
            <p:cNvCxnSpPr>
              <a:stCxn id="3130" idx="7"/>
              <a:endCxn id="3133"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3171" name="Google Shape;3171;p56"/>
            <p:cNvCxnSpPr>
              <a:stCxn id="3130"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3172" name="Google Shape;3172;p56"/>
            <p:cNvCxnSpPr>
              <a:stCxn id="3166" idx="6"/>
              <a:endCxn id="3173"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3174" name="Google Shape;3174;p56"/>
            <p:cNvCxnSpPr>
              <a:stCxn id="3166" idx="5"/>
              <a:endCxn id="3149"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3175" name="Google Shape;3175;p56"/>
            <p:cNvCxnSpPr>
              <a:stCxn id="3149" idx="0"/>
              <a:endCxn id="3173"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3176" name="Google Shape;3176;p56"/>
            <p:cNvCxnSpPr>
              <a:stCxn id="3173" idx="0"/>
              <a:endCxn id="3163"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3177" name="Google Shape;3177;p56"/>
            <p:cNvCxnSpPr>
              <a:stCxn id="3163" idx="5"/>
              <a:endCxn id="3178"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3179" name="Google Shape;3179;p56"/>
            <p:cNvCxnSpPr>
              <a:stCxn id="3163" idx="5"/>
              <a:endCxn id="3180"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3181" name="Google Shape;3181;p56"/>
            <p:cNvCxnSpPr>
              <a:stCxn id="3163" idx="7"/>
              <a:endCxn id="3169"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3182" name="Google Shape;3182;p56"/>
            <p:cNvCxnSpPr>
              <a:endCxn id="3183"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3184" name="Google Shape;3184;p56"/>
            <p:cNvCxnSpPr>
              <a:endCxn id="3180"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3185" name="Google Shape;3185;p56"/>
            <p:cNvCxnSpPr>
              <a:endCxn id="3180"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3186" name="Google Shape;3186;p56"/>
            <p:cNvCxnSpPr>
              <a:stCxn id="3178" idx="5"/>
              <a:endCxn id="3187"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3188" name="Google Shape;3188;p56"/>
            <p:cNvCxnSpPr>
              <a:stCxn id="3149" idx="7"/>
              <a:endCxn id="3178"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3189" name="Google Shape;3189;p56"/>
            <p:cNvCxnSpPr>
              <a:stCxn id="3173" idx="6"/>
              <a:endCxn id="3178"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3190" name="Google Shape;3190;p56"/>
            <p:cNvCxnSpPr>
              <a:stCxn id="3149" idx="6"/>
              <a:endCxn id="3187"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3191" name="Google Shape;3191;p56"/>
            <p:cNvCxnSpPr>
              <a:endCxn id="3151"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3192" name="Google Shape;3192;p56"/>
            <p:cNvCxnSpPr>
              <a:stCxn id="3187" idx="7"/>
              <a:endCxn id="3193"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3194" name="Google Shape;3194;p56"/>
            <p:cNvCxnSpPr>
              <a:stCxn id="3178" idx="6"/>
              <a:endCxn id="3193"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3195" name="Google Shape;3195;p56"/>
            <p:cNvCxnSpPr>
              <a:stCxn id="3193" idx="0"/>
              <a:endCxn id="3196"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3197" name="Google Shape;3197;p56"/>
            <p:cNvCxnSpPr>
              <a:stCxn id="3180" idx="6"/>
              <a:endCxn id="3196"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3198" name="Google Shape;3198;p56"/>
            <p:cNvCxnSpPr>
              <a:stCxn id="3169" idx="6"/>
              <a:endCxn id="3199"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3200" name="Google Shape;3200;p56"/>
            <p:cNvCxnSpPr>
              <a:stCxn id="3183"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3201" name="Google Shape;3201;p56"/>
            <p:cNvCxnSpPr>
              <a:stCxn id="3199" idx="7"/>
              <a:endCxn id="3202"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3203" name="Google Shape;3203;p56"/>
            <p:cNvCxnSpPr>
              <a:stCxn id="3183" idx="6"/>
              <a:endCxn id="3202"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3204" name="Google Shape;3204;p56"/>
            <p:cNvCxnSpPr>
              <a:stCxn id="3183" idx="7"/>
              <a:endCxn id="3135"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3205" name="Google Shape;3205;p56"/>
            <p:cNvCxnSpPr>
              <a:stCxn id="3133" idx="5"/>
              <a:endCxn id="3183"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3206" name="Google Shape;3206;p56"/>
            <p:cNvCxnSpPr>
              <a:stCxn id="3135" idx="6"/>
              <a:endCxn id="3202"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3207" name="Google Shape;3207;p56"/>
            <p:cNvCxnSpPr>
              <a:stCxn id="3202" idx="0"/>
              <a:endCxn id="3137"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3208" name="Google Shape;3208;p56"/>
            <p:cNvCxnSpPr>
              <a:stCxn id="3137" idx="4"/>
              <a:endCxn id="3141"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3209" name="Google Shape;3209;p56"/>
            <p:cNvCxnSpPr>
              <a:stCxn id="3199" idx="6"/>
              <a:endCxn id="3210"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3211" name="Google Shape;3211;p56"/>
            <p:cNvCxnSpPr>
              <a:stCxn id="3196" idx="7"/>
              <a:endCxn id="3199"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3212" name="Google Shape;3212;p56"/>
            <p:cNvCxnSpPr>
              <a:stCxn id="3196" idx="6"/>
              <a:endCxn id="3210"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3213" name="Google Shape;3213;p56"/>
            <p:cNvCxnSpPr>
              <a:stCxn id="3193" idx="6"/>
              <a:endCxn id="3214"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3215" name="Google Shape;3215;p56"/>
            <p:cNvCxnSpPr>
              <a:stCxn id="3196" idx="5"/>
              <a:endCxn id="3214"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3216" name="Google Shape;3216;p56"/>
            <p:cNvCxnSpPr>
              <a:stCxn id="3214" idx="7"/>
              <a:endCxn id="3210"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3217" name="Google Shape;3217;p56"/>
            <p:cNvCxnSpPr>
              <a:stCxn id="3193" idx="5"/>
              <a:endCxn id="3153"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3218" name="Google Shape;3218;p56"/>
            <p:cNvCxnSpPr>
              <a:stCxn id="3153" idx="7"/>
              <a:endCxn id="3156"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3219" name="Google Shape;3219;p56"/>
            <p:cNvCxnSpPr>
              <a:stCxn id="3156" idx="7"/>
              <a:endCxn id="3144"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3220" name="Google Shape;3220;p56"/>
            <p:cNvCxnSpPr>
              <a:stCxn id="3214" idx="5"/>
              <a:endCxn id="3156"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3221" name="Google Shape;3221;p56"/>
            <p:cNvCxnSpPr>
              <a:stCxn id="3214"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3222" name="Google Shape;3222;p56"/>
            <p:cNvCxnSpPr>
              <a:stCxn id="3210" idx="5"/>
              <a:endCxn id="3144"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3223" name="Google Shape;3223;p56"/>
            <p:cNvCxnSpPr>
              <a:stCxn id="3210" idx="0"/>
              <a:endCxn id="3202"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3224" name="Google Shape;3224;p56"/>
            <p:cNvCxnSpPr>
              <a:stCxn id="3210" idx="7"/>
              <a:endCxn id="3141"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3225" name="Google Shape;3225;p56"/>
            <p:cNvCxnSpPr>
              <a:stCxn id="3210"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3226" name="Google Shape;3226;p56"/>
            <p:cNvCxnSpPr>
              <a:stCxn id="3156" idx="6"/>
              <a:endCxn id="3146"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3227" name="Google Shape;3227;p56"/>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7" name="Google Shape;3127;p56"/>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7" name="Google Shape;3117;p56"/>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0" name="Google Shape;3120;p56"/>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8" name="Google Shape;3158;p56"/>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0" name="Google Shape;3160;p56"/>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6" name="Google Shape;3166;p56"/>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9" name="Google Shape;3149;p56"/>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1" name="Google Shape;3121;p56"/>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0" name="Google Shape;3130;p56"/>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8" name="Google Shape;3128;p56"/>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3" name="Google Shape;3133;p56"/>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1" name="Google Shape;3151;p56"/>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7" name="Google Shape;3187;p56"/>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3" name="Google Shape;3173;p56"/>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3" name="Google Shape;3153;p56"/>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6" name="Google Shape;3156;p56"/>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8" name="Google Shape;3228;p56"/>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4" name="Google Shape;3144;p56"/>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6" name="Google Shape;3146;p56"/>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4" name="Google Shape;3214;p56"/>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3" name="Google Shape;3193;p56"/>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3" name="Google Shape;3183;p56"/>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5" name="Google Shape;3135;p56"/>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3" name="Google Shape;3163;p56"/>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9" name="Google Shape;3169;p56"/>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0" name="Google Shape;3180;p56"/>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8" name="Google Shape;3178;p56"/>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6" name="Google Shape;3196;p56"/>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9" name="Google Shape;3199;p56"/>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0" name="Google Shape;3210;p56"/>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9" name="Google Shape;3229;p56"/>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1" name="Google Shape;3141;p56"/>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0" name="Google Shape;3140;p56"/>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7" name="Google Shape;3137;p56"/>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2" name="Google Shape;3202;p56"/>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30" name="Google Shape;3230;p56"/>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player can view and select which tickets to keep on their companion app. </a:t>
            </a:r>
            <a:endParaRPr b="0" i="0" sz="1100" u="none" cap="none" strike="noStrike">
              <a:solidFill>
                <a:schemeClr val="dk1"/>
              </a:solidFill>
              <a:latin typeface="Poppins"/>
              <a:ea typeface="Poppins"/>
              <a:cs typeface="Poppins"/>
              <a:sym typeface="Poppi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4" name="Shape 3234"/>
        <p:cNvGrpSpPr/>
        <p:nvPr/>
      </p:nvGrpSpPr>
      <p:grpSpPr>
        <a:xfrm>
          <a:off x="0" y="0"/>
          <a:ext cx="0" cy="0"/>
          <a:chOff x="0" y="0"/>
          <a:chExt cx="0" cy="0"/>
        </a:xfrm>
      </p:grpSpPr>
      <p:sp>
        <p:nvSpPr>
          <p:cNvPr id="3235" name="Google Shape;3235;p57"/>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Claiming a Route</a:t>
            </a:r>
            <a:endParaRPr/>
          </a:p>
        </p:txBody>
      </p:sp>
      <p:sp>
        <p:nvSpPr>
          <p:cNvPr id="3236" name="Google Shape;3236;p57"/>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3237" name="Google Shape;3237;p57"/>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38" name="Google Shape;3238;p57"/>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39" name="Google Shape;3239;p57"/>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40" name="Google Shape;3240;p57"/>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41" name="Google Shape;3241;p57"/>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42" name="Google Shape;3242;p57"/>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3243" name="Google Shape;3243;p57"/>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3244" name="Google Shape;3244;p57"/>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3245" name="Google Shape;3245;p57"/>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3246" name="Google Shape;3246;p57"/>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3247" name="Google Shape;3247;p57"/>
          <p:cNvSpPr txBox="1"/>
          <p:nvPr/>
        </p:nvSpPr>
        <p:spPr>
          <a:xfrm>
            <a:off x="3822264"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48" name="Google Shape;3248;p57"/>
          <p:cNvSpPr txBox="1"/>
          <p:nvPr/>
        </p:nvSpPr>
        <p:spPr>
          <a:xfrm>
            <a:off x="3822264"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49" name="Google Shape;3249;p57"/>
          <p:cNvSpPr txBox="1"/>
          <p:nvPr/>
        </p:nvSpPr>
        <p:spPr>
          <a:xfrm>
            <a:off x="3822264"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50" name="Google Shape;3250;p57"/>
          <p:cNvSpPr txBox="1"/>
          <p:nvPr/>
        </p:nvSpPr>
        <p:spPr>
          <a:xfrm>
            <a:off x="3822264"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51" name="Google Shape;3251;p57"/>
          <p:cNvSpPr txBox="1"/>
          <p:nvPr/>
        </p:nvSpPr>
        <p:spPr>
          <a:xfrm>
            <a:off x="3822264"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52" name="Google Shape;3252;p57"/>
          <p:cNvSpPr txBox="1"/>
          <p:nvPr/>
        </p:nvSpPr>
        <p:spPr>
          <a:xfrm>
            <a:off x="3822264"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3253" name="Google Shape;3253;p57"/>
          <p:cNvSpPr txBox="1"/>
          <p:nvPr/>
        </p:nvSpPr>
        <p:spPr>
          <a:xfrm>
            <a:off x="8286739"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54" name="Google Shape;3254;p57"/>
          <p:cNvSpPr txBox="1"/>
          <p:nvPr/>
        </p:nvSpPr>
        <p:spPr>
          <a:xfrm>
            <a:off x="8286739"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55" name="Google Shape;3255;p57"/>
          <p:cNvSpPr txBox="1"/>
          <p:nvPr/>
        </p:nvSpPr>
        <p:spPr>
          <a:xfrm>
            <a:off x="8286739"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56" name="Google Shape;3256;p57"/>
          <p:cNvSpPr txBox="1"/>
          <p:nvPr/>
        </p:nvSpPr>
        <p:spPr>
          <a:xfrm>
            <a:off x="8286739"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57" name="Google Shape;3257;p57"/>
          <p:cNvSpPr txBox="1"/>
          <p:nvPr/>
        </p:nvSpPr>
        <p:spPr>
          <a:xfrm>
            <a:off x="8286739"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258" name="Google Shape;3258;p57"/>
          <p:cNvSpPr txBox="1"/>
          <p:nvPr/>
        </p:nvSpPr>
        <p:spPr>
          <a:xfrm>
            <a:off x="8286739"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3259" name="Google Shape;3259;p57"/>
          <p:cNvSpPr txBox="1"/>
          <p:nvPr/>
        </p:nvSpPr>
        <p:spPr>
          <a:xfrm>
            <a:off x="3822275"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3260" name="Google Shape;3260;p57"/>
          <p:cNvSpPr txBox="1"/>
          <p:nvPr/>
        </p:nvSpPr>
        <p:spPr>
          <a:xfrm>
            <a:off x="8286750"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3261" name="Google Shape;3261;p57"/>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3262" name="Google Shape;3262;p57"/>
          <p:cNvGrpSpPr/>
          <p:nvPr/>
        </p:nvGrpSpPr>
        <p:grpSpPr>
          <a:xfrm>
            <a:off x="4836332" y="2726727"/>
            <a:ext cx="284064" cy="284064"/>
            <a:chOff x="7196048" y="1207475"/>
            <a:chExt cx="891599" cy="891599"/>
          </a:xfrm>
        </p:grpSpPr>
        <p:sp>
          <p:nvSpPr>
            <p:cNvPr id="3263" name="Google Shape;3263;p57"/>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4" name="Google Shape;3264;p57"/>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5" name="Google Shape;3265;p57"/>
            <p:cNvSpPr/>
            <p:nvPr/>
          </p:nvSpPr>
          <p:spPr>
            <a:xfrm>
              <a:off x="7471882" y="1490942"/>
              <a:ext cx="339900" cy="3399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66" name="Google Shape;3266;p57"/>
          <p:cNvGrpSpPr/>
          <p:nvPr/>
        </p:nvGrpSpPr>
        <p:grpSpPr>
          <a:xfrm>
            <a:off x="393010" y="2726737"/>
            <a:ext cx="284064" cy="284064"/>
            <a:chOff x="7196048" y="1207475"/>
            <a:chExt cx="891599" cy="891599"/>
          </a:xfrm>
        </p:grpSpPr>
        <p:sp>
          <p:nvSpPr>
            <p:cNvPr id="3267" name="Google Shape;3267;p57"/>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8" name="Google Shape;3268;p57"/>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9" name="Google Shape;3269;p57"/>
            <p:cNvSpPr/>
            <p:nvPr/>
          </p:nvSpPr>
          <p:spPr>
            <a:xfrm>
              <a:off x="7471882" y="1490942"/>
              <a:ext cx="339900" cy="339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70" name="Google Shape;3270;p57"/>
          <p:cNvGrpSpPr/>
          <p:nvPr/>
        </p:nvGrpSpPr>
        <p:grpSpPr>
          <a:xfrm>
            <a:off x="2869392" y="672711"/>
            <a:ext cx="216480" cy="201858"/>
            <a:chOff x="7196048" y="1207475"/>
            <a:chExt cx="891599" cy="891599"/>
          </a:xfrm>
        </p:grpSpPr>
        <p:sp>
          <p:nvSpPr>
            <p:cNvPr id="3271" name="Google Shape;3271;p57"/>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2" name="Google Shape;3272;p57"/>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3" name="Google Shape;3273;p57"/>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74" name="Google Shape;3274;p57"/>
          <p:cNvSpPr txBox="1"/>
          <p:nvPr/>
        </p:nvSpPr>
        <p:spPr>
          <a:xfrm rot="-423884">
            <a:off x="1353577" y="4649379"/>
            <a:ext cx="353685" cy="390859"/>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75" name="Google Shape;3275;p57"/>
          <p:cNvSpPr txBox="1"/>
          <p:nvPr/>
        </p:nvSpPr>
        <p:spPr>
          <a:xfrm rot="-303743">
            <a:off x="1567180" y="4581561"/>
            <a:ext cx="353579" cy="390899"/>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76" name="Google Shape;3276;p57"/>
          <p:cNvSpPr txBox="1"/>
          <p:nvPr/>
        </p:nvSpPr>
        <p:spPr>
          <a:xfrm rot="-291871">
            <a:off x="1788548" y="4534266"/>
            <a:ext cx="353774" cy="390796"/>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77" name="Google Shape;3277;p57"/>
          <p:cNvSpPr txBox="1"/>
          <p:nvPr/>
        </p:nvSpPr>
        <p:spPr>
          <a:xfrm>
            <a:off x="2008050" y="4518175"/>
            <a:ext cx="353700" cy="390900"/>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78" name="Google Shape;3278;p57"/>
          <p:cNvSpPr txBox="1"/>
          <p:nvPr/>
        </p:nvSpPr>
        <p:spPr>
          <a:xfrm rot="329874">
            <a:off x="2218709" y="4534243"/>
            <a:ext cx="353828" cy="390874"/>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79" name="Google Shape;3279;p57"/>
          <p:cNvSpPr txBox="1"/>
          <p:nvPr/>
        </p:nvSpPr>
        <p:spPr>
          <a:xfrm rot="329874">
            <a:off x="2450572" y="4581556"/>
            <a:ext cx="353828" cy="390903"/>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80" name="Google Shape;3280;p57"/>
          <p:cNvSpPr txBox="1"/>
          <p:nvPr/>
        </p:nvSpPr>
        <p:spPr>
          <a:xfrm rot="-423884">
            <a:off x="596602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81" name="Google Shape;3281;p57"/>
          <p:cNvSpPr txBox="1"/>
          <p:nvPr/>
        </p:nvSpPr>
        <p:spPr>
          <a:xfrm rot="-303743">
            <a:off x="617963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82" name="Google Shape;3282;p57"/>
          <p:cNvSpPr txBox="1"/>
          <p:nvPr/>
        </p:nvSpPr>
        <p:spPr>
          <a:xfrm rot="-291871">
            <a:off x="640099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83" name="Google Shape;3283;p57"/>
          <p:cNvSpPr txBox="1"/>
          <p:nvPr/>
        </p:nvSpPr>
        <p:spPr>
          <a:xfrm>
            <a:off x="662050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84" name="Google Shape;3284;p57"/>
          <p:cNvSpPr txBox="1"/>
          <p:nvPr/>
        </p:nvSpPr>
        <p:spPr>
          <a:xfrm rot="329874">
            <a:off x="683115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85" name="Google Shape;3285;p57"/>
          <p:cNvSpPr txBox="1"/>
          <p:nvPr/>
        </p:nvSpPr>
        <p:spPr>
          <a:xfrm rot="329874">
            <a:off x="706302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86" name="Google Shape;3286;p57"/>
          <p:cNvSpPr txBox="1"/>
          <p:nvPr/>
        </p:nvSpPr>
        <p:spPr>
          <a:xfrm rot="297679">
            <a:off x="721163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287" name="Google Shape;3287;p57"/>
          <p:cNvSpPr txBox="1"/>
          <p:nvPr/>
        </p:nvSpPr>
        <p:spPr>
          <a:xfrm>
            <a:off x="3930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3288" name="Google Shape;3288;p57"/>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sp>
        <p:nvSpPr>
          <p:cNvPr id="3289" name="Google Shape;3289;p57"/>
          <p:cNvSpPr txBox="1"/>
          <p:nvPr/>
        </p:nvSpPr>
        <p:spPr>
          <a:xfrm>
            <a:off x="48709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3290" name="Google Shape;3290;p57"/>
          <p:cNvSpPr txBox="1"/>
          <p:nvPr/>
        </p:nvSpPr>
        <p:spPr>
          <a:xfrm>
            <a:off x="4870890" y="3029025"/>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3291" name="Google Shape;3291;p57"/>
          <p:cNvSpPr txBox="1"/>
          <p:nvPr/>
        </p:nvSpPr>
        <p:spPr>
          <a:xfrm>
            <a:off x="4870890" y="336763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3292" name="Google Shape;3292;p57"/>
          <p:cNvSpPr txBox="1"/>
          <p:nvPr/>
        </p:nvSpPr>
        <p:spPr>
          <a:xfrm>
            <a:off x="4870890" y="4044850"/>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3293" name="Google Shape;3293;p57"/>
          <p:cNvSpPr txBox="1"/>
          <p:nvPr/>
        </p:nvSpPr>
        <p:spPr>
          <a:xfrm>
            <a:off x="4870890" y="3706242"/>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grpSp>
        <p:nvGrpSpPr>
          <p:cNvPr id="3294" name="Google Shape;3294;p57"/>
          <p:cNvGrpSpPr/>
          <p:nvPr/>
        </p:nvGrpSpPr>
        <p:grpSpPr>
          <a:xfrm>
            <a:off x="1226413" y="3064150"/>
            <a:ext cx="2371741" cy="1377258"/>
            <a:chOff x="1226413" y="3064150"/>
            <a:chExt cx="2371741" cy="1377258"/>
          </a:xfrm>
        </p:grpSpPr>
        <p:cxnSp>
          <p:nvCxnSpPr>
            <p:cNvPr id="3295" name="Google Shape;3295;p57"/>
            <p:cNvCxnSpPr>
              <a:stCxn id="3296"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3297" name="Google Shape;3297;p57"/>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3298" name="Google Shape;3298;p57"/>
            <p:cNvCxnSpPr>
              <a:stCxn id="3299" idx="6"/>
              <a:endCxn id="3300"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3301" name="Google Shape;3301;p57"/>
            <p:cNvCxnSpPr>
              <a:endCxn id="3300"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3302" name="Google Shape;3302;p57"/>
            <p:cNvCxnSpPr>
              <a:stCxn id="3296"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3303" name="Google Shape;3303;p57"/>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3304" name="Google Shape;3304;p57"/>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3305" name="Google Shape;3305;p57"/>
            <p:cNvCxnSpPr>
              <a:stCxn id="3306" idx="6"/>
              <a:endCxn id="3307"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3308" name="Google Shape;3308;p57"/>
            <p:cNvCxnSpPr>
              <a:stCxn id="3306" idx="5"/>
              <a:endCxn id="3309"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3310" name="Google Shape;3310;p57"/>
            <p:cNvCxnSpPr>
              <a:endCxn id="3309"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3311" name="Google Shape;3311;p57"/>
            <p:cNvCxnSpPr>
              <a:stCxn id="3307" idx="7"/>
              <a:endCxn id="3312"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3313" name="Google Shape;3313;p57"/>
            <p:cNvCxnSpPr>
              <a:stCxn id="3312" idx="6"/>
              <a:endCxn id="3314"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3315" name="Google Shape;3315;p57"/>
            <p:cNvCxnSpPr>
              <a:stCxn id="3314" idx="7"/>
              <a:endCxn id="3316"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3317" name="Google Shape;3317;p57"/>
            <p:cNvCxnSpPr>
              <a:stCxn id="3316"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3318" name="Google Shape;3318;p57"/>
            <p:cNvCxnSpPr>
              <a:stCxn id="3319" idx="4"/>
              <a:endCxn id="3320"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3321" name="Google Shape;3321;p57"/>
            <p:cNvCxnSpPr>
              <a:stCxn id="3320"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3322" name="Google Shape;3322;p57"/>
            <p:cNvCxnSpPr>
              <a:endCxn id="3323"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3324" name="Google Shape;3324;p57"/>
            <p:cNvCxnSpPr>
              <a:stCxn id="3323" idx="5"/>
              <a:endCxn id="3325"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3326" name="Google Shape;3326;p57"/>
            <p:cNvCxnSpPr>
              <a:stCxn id="3325"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3327" name="Google Shape;3327;p57"/>
            <p:cNvCxnSpPr>
              <a:endCxn id="3328"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3329" name="Google Shape;3329;p57"/>
            <p:cNvCxnSpPr>
              <a:endCxn id="3330"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3331" name="Google Shape;3331;p57"/>
            <p:cNvCxnSpPr>
              <a:stCxn id="3330" idx="7"/>
              <a:endCxn id="3332"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3333" name="Google Shape;3333;p57"/>
            <p:cNvCxnSpPr>
              <a:stCxn id="3332"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3334" name="Google Shape;3334;p57"/>
            <p:cNvCxnSpPr>
              <a:stCxn id="3335"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3336" name="Google Shape;3336;p57"/>
            <p:cNvCxnSpPr>
              <a:stCxn id="3337"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3338" name="Google Shape;3338;p57"/>
            <p:cNvCxnSpPr>
              <a:stCxn id="3339" idx="7"/>
              <a:endCxn id="3300"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3340" name="Google Shape;3340;p57"/>
            <p:cNvCxnSpPr>
              <a:stCxn id="3300" idx="7"/>
              <a:endCxn id="3309"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3341" name="Google Shape;3341;p57"/>
            <p:cNvCxnSpPr>
              <a:stCxn id="3300" idx="6"/>
              <a:endCxn id="3342"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3343" name="Google Shape;3343;p57"/>
            <p:cNvCxnSpPr>
              <a:stCxn id="3337"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3344" name="Google Shape;3344;p57"/>
            <p:cNvCxnSpPr>
              <a:stCxn id="3345" idx="7"/>
              <a:endCxn id="3342"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3346" name="Google Shape;3346;p57"/>
            <p:cNvCxnSpPr>
              <a:stCxn id="3309" idx="5"/>
              <a:endCxn id="3342"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3347" name="Google Shape;3347;p57"/>
            <p:cNvCxnSpPr>
              <a:stCxn id="3309" idx="5"/>
              <a:endCxn id="3348"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3349" name="Google Shape;3349;p57"/>
            <p:cNvCxnSpPr>
              <a:stCxn id="3309" idx="7"/>
              <a:endCxn id="3312"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3350" name="Google Shape;3350;p57"/>
            <p:cNvCxnSpPr>
              <a:stCxn id="3309"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3351" name="Google Shape;3351;p57"/>
            <p:cNvCxnSpPr>
              <a:stCxn id="3345" idx="6"/>
              <a:endCxn id="3352"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3353" name="Google Shape;3353;p57"/>
            <p:cNvCxnSpPr>
              <a:stCxn id="3345" idx="5"/>
              <a:endCxn id="3328"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3354" name="Google Shape;3354;p57"/>
            <p:cNvCxnSpPr>
              <a:stCxn id="3328" idx="0"/>
              <a:endCxn id="3352"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3355" name="Google Shape;3355;p57"/>
            <p:cNvCxnSpPr>
              <a:stCxn id="3352" idx="0"/>
              <a:endCxn id="3342"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3356" name="Google Shape;3356;p57"/>
            <p:cNvCxnSpPr>
              <a:stCxn id="3342" idx="5"/>
              <a:endCxn id="3357"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3358" name="Google Shape;3358;p57"/>
            <p:cNvCxnSpPr>
              <a:stCxn id="3342" idx="5"/>
              <a:endCxn id="3359"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3360" name="Google Shape;3360;p57"/>
            <p:cNvCxnSpPr>
              <a:stCxn id="3342" idx="7"/>
              <a:endCxn id="3348" idx="2"/>
            </p:cNvCxnSpPr>
            <p:nvPr/>
          </p:nvCxnSpPr>
          <p:spPr>
            <a:xfrm flipH="1" rot="10800000">
              <a:off x="2128500" y="3675482"/>
              <a:ext cx="349200" cy="164700"/>
            </a:xfrm>
            <a:prstGeom prst="straightConnector1">
              <a:avLst/>
            </a:prstGeom>
            <a:noFill/>
            <a:ln cap="flat" cmpd="sng" w="9525">
              <a:solidFill>
                <a:srgbClr val="00FFFF"/>
              </a:solidFill>
              <a:prstDash val="solid"/>
              <a:round/>
              <a:headEnd len="sm" w="sm" type="none"/>
              <a:tailEnd len="sm" w="sm" type="none"/>
            </a:ln>
          </p:spPr>
        </p:cxnSp>
        <p:cxnSp>
          <p:nvCxnSpPr>
            <p:cNvPr id="3361" name="Google Shape;3361;p57"/>
            <p:cNvCxnSpPr>
              <a:endCxn id="3362"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3363" name="Google Shape;3363;p57"/>
            <p:cNvCxnSpPr>
              <a:endCxn id="3359"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3364" name="Google Shape;3364;p57"/>
            <p:cNvCxnSpPr>
              <a:endCxn id="3359"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3365" name="Google Shape;3365;p57"/>
            <p:cNvCxnSpPr>
              <a:stCxn id="3357" idx="5"/>
              <a:endCxn id="3366"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3367" name="Google Shape;3367;p57"/>
            <p:cNvCxnSpPr>
              <a:stCxn id="3328" idx="7"/>
              <a:endCxn id="3357"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3368" name="Google Shape;3368;p57"/>
            <p:cNvCxnSpPr>
              <a:stCxn id="3352" idx="6"/>
              <a:endCxn id="3357"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3369" name="Google Shape;3369;p57"/>
            <p:cNvCxnSpPr>
              <a:stCxn id="3328" idx="6"/>
              <a:endCxn id="3366"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3370" name="Google Shape;3370;p57"/>
            <p:cNvCxnSpPr>
              <a:endCxn id="3330"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3371" name="Google Shape;3371;p57"/>
            <p:cNvCxnSpPr>
              <a:stCxn id="3366" idx="7"/>
              <a:endCxn id="3372"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3373" name="Google Shape;3373;p57"/>
            <p:cNvCxnSpPr>
              <a:stCxn id="3357" idx="6"/>
              <a:endCxn id="3372"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3374" name="Google Shape;3374;p57"/>
            <p:cNvCxnSpPr>
              <a:stCxn id="3372" idx="0"/>
              <a:endCxn id="3375"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3376" name="Google Shape;3376;p57"/>
            <p:cNvCxnSpPr>
              <a:stCxn id="3359" idx="6"/>
              <a:endCxn id="3375"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3377" name="Google Shape;3377;p57"/>
            <p:cNvCxnSpPr>
              <a:stCxn id="3348" idx="6"/>
              <a:endCxn id="3378"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3379" name="Google Shape;3379;p57"/>
            <p:cNvCxnSpPr>
              <a:stCxn id="3362"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3380" name="Google Shape;3380;p57"/>
            <p:cNvCxnSpPr>
              <a:stCxn id="3378" idx="7"/>
              <a:endCxn id="3381"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3382" name="Google Shape;3382;p57"/>
            <p:cNvCxnSpPr>
              <a:stCxn id="3362" idx="6"/>
              <a:endCxn id="3381"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3383" name="Google Shape;3383;p57"/>
            <p:cNvCxnSpPr>
              <a:stCxn id="3362" idx="7"/>
              <a:endCxn id="3314"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3384" name="Google Shape;3384;p57"/>
            <p:cNvCxnSpPr>
              <a:stCxn id="3312" idx="5"/>
              <a:endCxn id="3362"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3385" name="Google Shape;3385;p57"/>
            <p:cNvCxnSpPr>
              <a:stCxn id="3314" idx="6"/>
              <a:endCxn id="3381"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3386" name="Google Shape;3386;p57"/>
            <p:cNvCxnSpPr>
              <a:stCxn id="3381" idx="0"/>
              <a:endCxn id="3316"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3387" name="Google Shape;3387;p57"/>
            <p:cNvCxnSpPr>
              <a:stCxn id="3316" idx="4"/>
              <a:endCxn id="3320"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3388" name="Google Shape;3388;p57"/>
            <p:cNvCxnSpPr>
              <a:stCxn id="3378" idx="6"/>
              <a:endCxn id="3389"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3390" name="Google Shape;3390;p57"/>
            <p:cNvCxnSpPr>
              <a:stCxn id="3375" idx="7"/>
              <a:endCxn id="3378"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3391" name="Google Shape;3391;p57"/>
            <p:cNvCxnSpPr>
              <a:stCxn id="3375" idx="6"/>
              <a:endCxn id="3389"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3392" name="Google Shape;3392;p57"/>
            <p:cNvCxnSpPr>
              <a:stCxn id="3372" idx="6"/>
              <a:endCxn id="3393"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3394" name="Google Shape;3394;p57"/>
            <p:cNvCxnSpPr>
              <a:stCxn id="3375" idx="5"/>
              <a:endCxn id="3393"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3395" name="Google Shape;3395;p57"/>
            <p:cNvCxnSpPr>
              <a:stCxn id="3393" idx="7"/>
              <a:endCxn id="3389"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3396" name="Google Shape;3396;p57"/>
            <p:cNvCxnSpPr>
              <a:stCxn id="3372" idx="5"/>
              <a:endCxn id="3332"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3397" name="Google Shape;3397;p57"/>
            <p:cNvCxnSpPr>
              <a:stCxn id="3332" idx="7"/>
              <a:endCxn id="3335"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3398" name="Google Shape;3398;p57"/>
            <p:cNvCxnSpPr>
              <a:stCxn id="3335" idx="7"/>
              <a:endCxn id="3323"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3399" name="Google Shape;3399;p57"/>
            <p:cNvCxnSpPr>
              <a:stCxn id="3393" idx="5"/>
              <a:endCxn id="3335"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3400" name="Google Shape;3400;p57"/>
            <p:cNvCxnSpPr>
              <a:stCxn id="3393"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3401" name="Google Shape;3401;p57"/>
            <p:cNvCxnSpPr>
              <a:stCxn id="3389" idx="5"/>
              <a:endCxn id="3323"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3402" name="Google Shape;3402;p57"/>
            <p:cNvCxnSpPr>
              <a:stCxn id="3389" idx="0"/>
              <a:endCxn id="3381"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3403" name="Google Shape;3403;p57"/>
            <p:cNvCxnSpPr>
              <a:stCxn id="3389" idx="7"/>
              <a:endCxn id="3320"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3404" name="Google Shape;3404;p57"/>
            <p:cNvCxnSpPr>
              <a:stCxn id="3389"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3405" name="Google Shape;3405;p57"/>
            <p:cNvCxnSpPr>
              <a:stCxn id="3335" idx="6"/>
              <a:endCxn id="3325"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3406" name="Google Shape;3406;p57"/>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6" name="Google Shape;3306;p57"/>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6" name="Google Shape;3296;p57"/>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9" name="Google Shape;3299;p57"/>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7" name="Google Shape;3337;p57"/>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9" name="Google Shape;3339;p57"/>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5" name="Google Shape;3345;p57"/>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8" name="Google Shape;3328;p57"/>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0" name="Google Shape;3300;p57"/>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9" name="Google Shape;3309;p57"/>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7" name="Google Shape;3307;p57"/>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2" name="Google Shape;3312;p57"/>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0" name="Google Shape;3330;p57"/>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6" name="Google Shape;3366;p57"/>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2" name="Google Shape;3352;p57"/>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2" name="Google Shape;3332;p57"/>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5" name="Google Shape;3335;p57"/>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7" name="Google Shape;3407;p57"/>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3" name="Google Shape;3323;p57"/>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5" name="Google Shape;3325;p57"/>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3" name="Google Shape;3393;p57"/>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2" name="Google Shape;3372;p57"/>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2" name="Google Shape;3362;p57"/>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4" name="Google Shape;3314;p57"/>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2" name="Google Shape;3342;p57"/>
            <p:cNvSpPr/>
            <p:nvPr/>
          </p:nvSpPr>
          <p:spPr>
            <a:xfrm>
              <a:off x="2075750" y="3829901"/>
              <a:ext cx="61800" cy="70200"/>
            </a:xfrm>
            <a:prstGeom prst="ellipse">
              <a:avLst/>
            </a:prstGeom>
            <a:solidFill>
              <a:srgbClr val="00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8" name="Google Shape;3348;p57"/>
            <p:cNvSpPr/>
            <p:nvPr/>
          </p:nvSpPr>
          <p:spPr>
            <a:xfrm>
              <a:off x="2477571" y="3640232"/>
              <a:ext cx="61800" cy="70200"/>
            </a:xfrm>
            <a:prstGeom prst="ellipse">
              <a:avLst/>
            </a:prstGeom>
            <a:solidFill>
              <a:srgbClr val="00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9" name="Google Shape;3359;p57"/>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7" name="Google Shape;3357;p57"/>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5" name="Google Shape;3375;p57"/>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8" name="Google Shape;3378;p57"/>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9" name="Google Shape;3389;p57"/>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8" name="Google Shape;3408;p57"/>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0" name="Google Shape;3320;p57"/>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9" name="Google Shape;3319;p57"/>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6" name="Google Shape;3316;p57"/>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1" name="Google Shape;3381;p57"/>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09" name="Google Shape;3409;p57"/>
          <p:cNvGrpSpPr/>
          <p:nvPr/>
        </p:nvGrpSpPr>
        <p:grpSpPr>
          <a:xfrm>
            <a:off x="5655300" y="3039950"/>
            <a:ext cx="2371741" cy="1377258"/>
            <a:chOff x="1226413" y="3064150"/>
            <a:chExt cx="2371741" cy="1377258"/>
          </a:xfrm>
        </p:grpSpPr>
        <p:cxnSp>
          <p:nvCxnSpPr>
            <p:cNvPr id="3410" name="Google Shape;3410;p57"/>
            <p:cNvCxnSpPr>
              <a:stCxn id="3411"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3412" name="Google Shape;3412;p57"/>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3413" name="Google Shape;3413;p57"/>
            <p:cNvCxnSpPr>
              <a:stCxn id="3414" idx="6"/>
              <a:endCxn id="3415"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3416" name="Google Shape;3416;p57"/>
            <p:cNvCxnSpPr>
              <a:endCxn id="3415"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3417" name="Google Shape;3417;p57"/>
            <p:cNvCxnSpPr>
              <a:stCxn id="3411"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3418" name="Google Shape;3418;p57"/>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3419" name="Google Shape;3419;p57"/>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3420" name="Google Shape;3420;p57"/>
            <p:cNvCxnSpPr>
              <a:stCxn id="3421" idx="6"/>
              <a:endCxn id="3422"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3423" name="Google Shape;3423;p57"/>
            <p:cNvCxnSpPr>
              <a:stCxn id="3421" idx="5"/>
              <a:endCxn id="3424"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3425" name="Google Shape;3425;p57"/>
            <p:cNvCxnSpPr>
              <a:endCxn id="3424"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3426" name="Google Shape;3426;p57"/>
            <p:cNvCxnSpPr>
              <a:stCxn id="3422" idx="7"/>
              <a:endCxn id="3427"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3428" name="Google Shape;3428;p57"/>
            <p:cNvCxnSpPr>
              <a:stCxn id="3427" idx="6"/>
              <a:endCxn id="3429"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3430" name="Google Shape;3430;p57"/>
            <p:cNvCxnSpPr>
              <a:stCxn id="3429" idx="7"/>
              <a:endCxn id="3431"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3432" name="Google Shape;3432;p57"/>
            <p:cNvCxnSpPr>
              <a:stCxn id="3431"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3433" name="Google Shape;3433;p57"/>
            <p:cNvCxnSpPr>
              <a:stCxn id="3434" idx="4"/>
              <a:endCxn id="3435"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3436" name="Google Shape;3436;p57"/>
            <p:cNvCxnSpPr>
              <a:stCxn id="3435"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3437" name="Google Shape;3437;p57"/>
            <p:cNvCxnSpPr>
              <a:endCxn id="3438"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3439" name="Google Shape;3439;p57"/>
            <p:cNvCxnSpPr>
              <a:stCxn id="3438" idx="5"/>
              <a:endCxn id="3440"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3441" name="Google Shape;3441;p57"/>
            <p:cNvCxnSpPr>
              <a:stCxn id="3440"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3442" name="Google Shape;3442;p57"/>
            <p:cNvCxnSpPr>
              <a:endCxn id="3443"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3444" name="Google Shape;3444;p57"/>
            <p:cNvCxnSpPr>
              <a:endCxn id="3445"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3446" name="Google Shape;3446;p57"/>
            <p:cNvCxnSpPr>
              <a:stCxn id="3445" idx="7"/>
              <a:endCxn id="3447"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3448" name="Google Shape;3448;p57"/>
            <p:cNvCxnSpPr>
              <a:stCxn id="3447"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3449" name="Google Shape;3449;p57"/>
            <p:cNvCxnSpPr>
              <a:stCxn id="3450"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3451" name="Google Shape;3451;p57"/>
            <p:cNvCxnSpPr>
              <a:stCxn id="3452"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3453" name="Google Shape;3453;p57"/>
            <p:cNvCxnSpPr>
              <a:stCxn id="3454" idx="7"/>
              <a:endCxn id="3415"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3455" name="Google Shape;3455;p57"/>
            <p:cNvCxnSpPr>
              <a:stCxn id="3415" idx="7"/>
              <a:endCxn id="3424"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3456" name="Google Shape;3456;p57"/>
            <p:cNvCxnSpPr>
              <a:stCxn id="3415" idx="6"/>
              <a:endCxn id="3457"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3458" name="Google Shape;3458;p57"/>
            <p:cNvCxnSpPr>
              <a:stCxn id="3452"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3459" name="Google Shape;3459;p57"/>
            <p:cNvCxnSpPr>
              <a:stCxn id="3460" idx="7"/>
              <a:endCxn id="3457"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3461" name="Google Shape;3461;p57"/>
            <p:cNvCxnSpPr>
              <a:stCxn id="3424" idx="5"/>
              <a:endCxn id="3457"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3462" name="Google Shape;3462;p57"/>
            <p:cNvCxnSpPr>
              <a:stCxn id="3424" idx="5"/>
              <a:endCxn id="3463"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3464" name="Google Shape;3464;p57"/>
            <p:cNvCxnSpPr>
              <a:stCxn id="3424" idx="7"/>
              <a:endCxn id="3427"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3465" name="Google Shape;3465;p57"/>
            <p:cNvCxnSpPr>
              <a:stCxn id="3424"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3466" name="Google Shape;3466;p57"/>
            <p:cNvCxnSpPr>
              <a:stCxn id="3460" idx="6"/>
              <a:endCxn id="3467"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3468" name="Google Shape;3468;p57"/>
            <p:cNvCxnSpPr>
              <a:stCxn id="3460" idx="5"/>
              <a:endCxn id="3443"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3469" name="Google Shape;3469;p57"/>
            <p:cNvCxnSpPr>
              <a:stCxn id="3443" idx="0"/>
              <a:endCxn id="3467"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3470" name="Google Shape;3470;p57"/>
            <p:cNvCxnSpPr>
              <a:stCxn id="3467" idx="0"/>
              <a:endCxn id="3457"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3471" name="Google Shape;3471;p57"/>
            <p:cNvCxnSpPr>
              <a:stCxn id="3457" idx="5"/>
              <a:endCxn id="3472"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3473" name="Google Shape;3473;p57"/>
            <p:cNvCxnSpPr>
              <a:stCxn id="3457" idx="5"/>
              <a:endCxn id="3474"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3475" name="Google Shape;3475;p57"/>
            <p:cNvCxnSpPr>
              <a:stCxn id="3457" idx="7"/>
              <a:endCxn id="3463"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3476" name="Google Shape;3476;p57"/>
            <p:cNvCxnSpPr>
              <a:endCxn id="3477"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3478" name="Google Shape;3478;p57"/>
            <p:cNvCxnSpPr>
              <a:endCxn id="3474"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3479" name="Google Shape;3479;p57"/>
            <p:cNvCxnSpPr>
              <a:endCxn id="3474"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3480" name="Google Shape;3480;p57"/>
            <p:cNvCxnSpPr>
              <a:stCxn id="3472" idx="5"/>
              <a:endCxn id="3481"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3482" name="Google Shape;3482;p57"/>
            <p:cNvCxnSpPr>
              <a:stCxn id="3443" idx="7"/>
              <a:endCxn id="3472"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3483" name="Google Shape;3483;p57"/>
            <p:cNvCxnSpPr>
              <a:stCxn id="3467" idx="6"/>
              <a:endCxn id="3472"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3484" name="Google Shape;3484;p57"/>
            <p:cNvCxnSpPr>
              <a:stCxn id="3443" idx="6"/>
              <a:endCxn id="3481"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3485" name="Google Shape;3485;p57"/>
            <p:cNvCxnSpPr>
              <a:endCxn id="3445"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3486" name="Google Shape;3486;p57"/>
            <p:cNvCxnSpPr>
              <a:stCxn id="3481" idx="7"/>
              <a:endCxn id="3487"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3488" name="Google Shape;3488;p57"/>
            <p:cNvCxnSpPr>
              <a:stCxn id="3472" idx="6"/>
              <a:endCxn id="3487"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3489" name="Google Shape;3489;p57"/>
            <p:cNvCxnSpPr>
              <a:stCxn id="3487" idx="0"/>
              <a:endCxn id="3490"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3491" name="Google Shape;3491;p57"/>
            <p:cNvCxnSpPr>
              <a:stCxn id="3474" idx="6"/>
              <a:endCxn id="3490"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3492" name="Google Shape;3492;p57"/>
            <p:cNvCxnSpPr>
              <a:stCxn id="3463" idx="6"/>
              <a:endCxn id="3493"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3494" name="Google Shape;3494;p57"/>
            <p:cNvCxnSpPr>
              <a:stCxn id="3477"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3495" name="Google Shape;3495;p57"/>
            <p:cNvCxnSpPr>
              <a:stCxn id="3493" idx="7"/>
              <a:endCxn id="3496"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3497" name="Google Shape;3497;p57"/>
            <p:cNvCxnSpPr>
              <a:stCxn id="3477" idx="6"/>
              <a:endCxn id="3496"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3498" name="Google Shape;3498;p57"/>
            <p:cNvCxnSpPr>
              <a:stCxn id="3477" idx="7"/>
              <a:endCxn id="3429"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3499" name="Google Shape;3499;p57"/>
            <p:cNvCxnSpPr>
              <a:stCxn id="3427" idx="5"/>
              <a:endCxn id="3477"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3500" name="Google Shape;3500;p57"/>
            <p:cNvCxnSpPr>
              <a:stCxn id="3429" idx="6"/>
              <a:endCxn id="3496"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3501" name="Google Shape;3501;p57"/>
            <p:cNvCxnSpPr>
              <a:stCxn id="3496" idx="0"/>
              <a:endCxn id="3431"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3502" name="Google Shape;3502;p57"/>
            <p:cNvCxnSpPr>
              <a:stCxn id="3431" idx="4"/>
              <a:endCxn id="3435"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3503" name="Google Shape;3503;p57"/>
            <p:cNvCxnSpPr>
              <a:stCxn id="3493" idx="6"/>
              <a:endCxn id="3504"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3505" name="Google Shape;3505;p57"/>
            <p:cNvCxnSpPr>
              <a:stCxn id="3490" idx="7"/>
              <a:endCxn id="3493"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3506" name="Google Shape;3506;p57"/>
            <p:cNvCxnSpPr>
              <a:stCxn id="3490" idx="6"/>
              <a:endCxn id="3504"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3507" name="Google Shape;3507;p57"/>
            <p:cNvCxnSpPr>
              <a:stCxn id="3487" idx="6"/>
              <a:endCxn id="3508"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3509" name="Google Shape;3509;p57"/>
            <p:cNvCxnSpPr>
              <a:stCxn id="3490" idx="5"/>
              <a:endCxn id="3508"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3510" name="Google Shape;3510;p57"/>
            <p:cNvCxnSpPr>
              <a:stCxn id="3508" idx="7"/>
              <a:endCxn id="3504"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3511" name="Google Shape;3511;p57"/>
            <p:cNvCxnSpPr>
              <a:stCxn id="3487" idx="5"/>
              <a:endCxn id="3447"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3512" name="Google Shape;3512;p57"/>
            <p:cNvCxnSpPr>
              <a:stCxn id="3447" idx="7"/>
              <a:endCxn id="3450"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3513" name="Google Shape;3513;p57"/>
            <p:cNvCxnSpPr>
              <a:stCxn id="3450" idx="7"/>
              <a:endCxn id="3438"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3514" name="Google Shape;3514;p57"/>
            <p:cNvCxnSpPr>
              <a:stCxn id="3508" idx="5"/>
              <a:endCxn id="3450"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3515" name="Google Shape;3515;p57"/>
            <p:cNvCxnSpPr>
              <a:stCxn id="3508"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3516" name="Google Shape;3516;p57"/>
            <p:cNvCxnSpPr>
              <a:stCxn id="3504" idx="5"/>
              <a:endCxn id="3438"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3517" name="Google Shape;3517;p57"/>
            <p:cNvCxnSpPr>
              <a:stCxn id="3504" idx="0"/>
              <a:endCxn id="3496"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3518" name="Google Shape;3518;p57"/>
            <p:cNvCxnSpPr>
              <a:stCxn id="3504" idx="7"/>
              <a:endCxn id="3435"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3519" name="Google Shape;3519;p57"/>
            <p:cNvCxnSpPr>
              <a:stCxn id="3504"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3520" name="Google Shape;3520;p57"/>
            <p:cNvCxnSpPr>
              <a:stCxn id="3450" idx="6"/>
              <a:endCxn id="3440"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3521" name="Google Shape;3521;p57"/>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1" name="Google Shape;3421;p57"/>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1" name="Google Shape;3411;p57"/>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4" name="Google Shape;3414;p57"/>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2" name="Google Shape;3452;p57"/>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4" name="Google Shape;3454;p57"/>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0" name="Google Shape;3460;p57"/>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3" name="Google Shape;3443;p57"/>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5" name="Google Shape;3415;p57"/>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4" name="Google Shape;3424;p57"/>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2" name="Google Shape;3422;p57"/>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7" name="Google Shape;3427;p57"/>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5" name="Google Shape;3445;p57"/>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1" name="Google Shape;3481;p57"/>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7" name="Google Shape;3467;p57"/>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7" name="Google Shape;3447;p57"/>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0" name="Google Shape;3450;p57"/>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2" name="Google Shape;3522;p57"/>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8" name="Google Shape;3438;p57"/>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0" name="Google Shape;3440;p57"/>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8" name="Google Shape;3508;p57"/>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7" name="Google Shape;3487;p57"/>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7" name="Google Shape;3477;p57"/>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9" name="Google Shape;3429;p57"/>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7" name="Google Shape;3457;p57"/>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3" name="Google Shape;3463;p57"/>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4" name="Google Shape;3474;p57"/>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2" name="Google Shape;3472;p57"/>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0" name="Google Shape;3490;p57"/>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3" name="Google Shape;3493;p57"/>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4" name="Google Shape;3504;p57"/>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3" name="Google Shape;3523;p57"/>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5" name="Google Shape;3435;p57"/>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4" name="Google Shape;3434;p57"/>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1" name="Google Shape;3431;p57"/>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6" name="Google Shape;3496;p57"/>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24" name="Google Shape;3524;p57"/>
          <p:cNvGrpSpPr/>
          <p:nvPr/>
        </p:nvGrpSpPr>
        <p:grpSpPr>
          <a:xfrm>
            <a:off x="3535902" y="948314"/>
            <a:ext cx="2222559" cy="1312114"/>
            <a:chOff x="1226413" y="3064150"/>
            <a:chExt cx="2371741" cy="1377258"/>
          </a:xfrm>
        </p:grpSpPr>
        <p:cxnSp>
          <p:nvCxnSpPr>
            <p:cNvPr id="3525" name="Google Shape;3525;p57"/>
            <p:cNvCxnSpPr>
              <a:stCxn id="3526"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3527" name="Google Shape;3527;p57"/>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3528" name="Google Shape;3528;p57"/>
            <p:cNvCxnSpPr>
              <a:stCxn id="3529" idx="6"/>
              <a:endCxn id="3530"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3531" name="Google Shape;3531;p57"/>
            <p:cNvCxnSpPr>
              <a:endCxn id="3530"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3532" name="Google Shape;3532;p57"/>
            <p:cNvCxnSpPr>
              <a:stCxn id="3526"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3533" name="Google Shape;3533;p57"/>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3534" name="Google Shape;3534;p57"/>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3535" name="Google Shape;3535;p57"/>
            <p:cNvCxnSpPr>
              <a:stCxn id="3536" idx="6"/>
              <a:endCxn id="3537"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3538" name="Google Shape;3538;p57"/>
            <p:cNvCxnSpPr>
              <a:stCxn id="3536" idx="5"/>
              <a:endCxn id="3539"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3540" name="Google Shape;3540;p57"/>
            <p:cNvCxnSpPr>
              <a:endCxn id="3539"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3541" name="Google Shape;3541;p57"/>
            <p:cNvCxnSpPr>
              <a:stCxn id="3537" idx="7"/>
              <a:endCxn id="3542"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3543" name="Google Shape;3543;p57"/>
            <p:cNvCxnSpPr>
              <a:stCxn id="3542" idx="6"/>
              <a:endCxn id="3544"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3545" name="Google Shape;3545;p57"/>
            <p:cNvCxnSpPr>
              <a:stCxn id="3544" idx="7"/>
              <a:endCxn id="3546"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3547" name="Google Shape;3547;p57"/>
            <p:cNvCxnSpPr>
              <a:stCxn id="3546"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3548" name="Google Shape;3548;p57"/>
            <p:cNvCxnSpPr>
              <a:stCxn id="3549" idx="4"/>
              <a:endCxn id="3550"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3551" name="Google Shape;3551;p57"/>
            <p:cNvCxnSpPr>
              <a:stCxn id="3550"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3552" name="Google Shape;3552;p57"/>
            <p:cNvCxnSpPr>
              <a:endCxn id="3553"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3554" name="Google Shape;3554;p57"/>
            <p:cNvCxnSpPr>
              <a:stCxn id="3553" idx="5"/>
              <a:endCxn id="3555"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3556" name="Google Shape;3556;p57"/>
            <p:cNvCxnSpPr>
              <a:stCxn id="3555"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3557" name="Google Shape;3557;p57"/>
            <p:cNvCxnSpPr>
              <a:endCxn id="3558"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3559" name="Google Shape;3559;p57"/>
            <p:cNvCxnSpPr>
              <a:endCxn id="3560"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3561" name="Google Shape;3561;p57"/>
            <p:cNvCxnSpPr>
              <a:stCxn id="3560" idx="7"/>
              <a:endCxn id="3562"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3563" name="Google Shape;3563;p57"/>
            <p:cNvCxnSpPr>
              <a:stCxn id="3562"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3564" name="Google Shape;3564;p57"/>
            <p:cNvCxnSpPr>
              <a:stCxn id="3565"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3566" name="Google Shape;3566;p57"/>
            <p:cNvCxnSpPr>
              <a:stCxn id="3567"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3568" name="Google Shape;3568;p57"/>
            <p:cNvCxnSpPr>
              <a:stCxn id="3569" idx="7"/>
              <a:endCxn id="3530"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3570" name="Google Shape;3570;p57"/>
            <p:cNvCxnSpPr>
              <a:stCxn id="3530" idx="7"/>
              <a:endCxn id="3539"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3571" name="Google Shape;3571;p57"/>
            <p:cNvCxnSpPr>
              <a:stCxn id="3530" idx="6"/>
              <a:endCxn id="3572"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3573" name="Google Shape;3573;p57"/>
            <p:cNvCxnSpPr>
              <a:stCxn id="3567"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3574" name="Google Shape;3574;p57"/>
            <p:cNvCxnSpPr>
              <a:stCxn id="3575" idx="7"/>
              <a:endCxn id="3572"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3576" name="Google Shape;3576;p57"/>
            <p:cNvCxnSpPr>
              <a:stCxn id="3539" idx="5"/>
              <a:endCxn id="3572"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3577" name="Google Shape;3577;p57"/>
            <p:cNvCxnSpPr>
              <a:stCxn id="3539" idx="5"/>
              <a:endCxn id="3578"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3579" name="Google Shape;3579;p57"/>
            <p:cNvCxnSpPr>
              <a:stCxn id="3539" idx="7"/>
              <a:endCxn id="3542"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3580" name="Google Shape;3580;p57"/>
            <p:cNvCxnSpPr>
              <a:stCxn id="3539"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3581" name="Google Shape;3581;p57"/>
            <p:cNvCxnSpPr>
              <a:stCxn id="3575" idx="6"/>
              <a:endCxn id="3582"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3583" name="Google Shape;3583;p57"/>
            <p:cNvCxnSpPr>
              <a:stCxn id="3575" idx="5"/>
              <a:endCxn id="3558"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3584" name="Google Shape;3584;p57"/>
            <p:cNvCxnSpPr>
              <a:stCxn id="3558" idx="0"/>
              <a:endCxn id="3582"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3585" name="Google Shape;3585;p57"/>
            <p:cNvCxnSpPr>
              <a:stCxn id="3582" idx="0"/>
              <a:endCxn id="3572"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3586" name="Google Shape;3586;p57"/>
            <p:cNvCxnSpPr>
              <a:stCxn id="3572" idx="5"/>
              <a:endCxn id="3587"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3588" name="Google Shape;3588;p57"/>
            <p:cNvCxnSpPr>
              <a:stCxn id="3572" idx="5"/>
              <a:endCxn id="3589"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3590" name="Google Shape;3590;p57"/>
            <p:cNvCxnSpPr>
              <a:stCxn id="3572" idx="7"/>
              <a:endCxn id="3578"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3591" name="Google Shape;3591;p57"/>
            <p:cNvCxnSpPr>
              <a:endCxn id="3592"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3593" name="Google Shape;3593;p57"/>
            <p:cNvCxnSpPr>
              <a:endCxn id="3589"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3594" name="Google Shape;3594;p57"/>
            <p:cNvCxnSpPr>
              <a:endCxn id="3589"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3595" name="Google Shape;3595;p57"/>
            <p:cNvCxnSpPr>
              <a:stCxn id="3587" idx="5"/>
              <a:endCxn id="3596"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3597" name="Google Shape;3597;p57"/>
            <p:cNvCxnSpPr>
              <a:stCxn id="3558" idx="7"/>
              <a:endCxn id="3587"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3598" name="Google Shape;3598;p57"/>
            <p:cNvCxnSpPr>
              <a:stCxn id="3582" idx="6"/>
              <a:endCxn id="3587"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3599" name="Google Shape;3599;p57"/>
            <p:cNvCxnSpPr>
              <a:stCxn id="3558" idx="6"/>
              <a:endCxn id="3596"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3600" name="Google Shape;3600;p57"/>
            <p:cNvCxnSpPr>
              <a:endCxn id="3560"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3601" name="Google Shape;3601;p57"/>
            <p:cNvCxnSpPr>
              <a:stCxn id="3596" idx="7"/>
              <a:endCxn id="3602"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3603" name="Google Shape;3603;p57"/>
            <p:cNvCxnSpPr>
              <a:stCxn id="3587" idx="6"/>
              <a:endCxn id="3602"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3604" name="Google Shape;3604;p57"/>
            <p:cNvCxnSpPr>
              <a:stCxn id="3602" idx="0"/>
              <a:endCxn id="3605"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3606" name="Google Shape;3606;p57"/>
            <p:cNvCxnSpPr>
              <a:stCxn id="3589" idx="6"/>
              <a:endCxn id="3605"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3607" name="Google Shape;3607;p57"/>
            <p:cNvCxnSpPr>
              <a:stCxn id="3578" idx="6"/>
              <a:endCxn id="3608"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3609" name="Google Shape;3609;p57"/>
            <p:cNvCxnSpPr>
              <a:stCxn id="3592"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3610" name="Google Shape;3610;p57"/>
            <p:cNvCxnSpPr>
              <a:stCxn id="3608" idx="7"/>
              <a:endCxn id="3611"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3612" name="Google Shape;3612;p57"/>
            <p:cNvCxnSpPr>
              <a:stCxn id="3592" idx="6"/>
              <a:endCxn id="3611"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3613" name="Google Shape;3613;p57"/>
            <p:cNvCxnSpPr>
              <a:stCxn id="3592" idx="7"/>
              <a:endCxn id="3544"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3614" name="Google Shape;3614;p57"/>
            <p:cNvCxnSpPr>
              <a:stCxn id="3542" idx="5"/>
              <a:endCxn id="3592"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3615" name="Google Shape;3615;p57"/>
            <p:cNvCxnSpPr>
              <a:stCxn id="3544" idx="6"/>
              <a:endCxn id="3611"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3616" name="Google Shape;3616;p57"/>
            <p:cNvCxnSpPr>
              <a:stCxn id="3611" idx="0"/>
              <a:endCxn id="3546"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3617" name="Google Shape;3617;p57"/>
            <p:cNvCxnSpPr>
              <a:stCxn id="3546" idx="4"/>
              <a:endCxn id="3550"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3618" name="Google Shape;3618;p57"/>
            <p:cNvCxnSpPr>
              <a:stCxn id="3608" idx="6"/>
              <a:endCxn id="3619"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3620" name="Google Shape;3620;p57"/>
            <p:cNvCxnSpPr>
              <a:stCxn id="3605" idx="7"/>
              <a:endCxn id="3608"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3621" name="Google Shape;3621;p57"/>
            <p:cNvCxnSpPr>
              <a:stCxn id="3605" idx="6"/>
              <a:endCxn id="3619"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3622" name="Google Shape;3622;p57"/>
            <p:cNvCxnSpPr>
              <a:stCxn id="3602" idx="6"/>
              <a:endCxn id="3623"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3624" name="Google Shape;3624;p57"/>
            <p:cNvCxnSpPr>
              <a:stCxn id="3605" idx="5"/>
              <a:endCxn id="3623"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3625" name="Google Shape;3625;p57"/>
            <p:cNvCxnSpPr>
              <a:stCxn id="3623" idx="7"/>
              <a:endCxn id="3619"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3626" name="Google Shape;3626;p57"/>
            <p:cNvCxnSpPr>
              <a:stCxn id="3602" idx="5"/>
              <a:endCxn id="3562"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3627" name="Google Shape;3627;p57"/>
            <p:cNvCxnSpPr>
              <a:stCxn id="3562" idx="7"/>
              <a:endCxn id="3565"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3628" name="Google Shape;3628;p57"/>
            <p:cNvCxnSpPr>
              <a:stCxn id="3565" idx="7"/>
              <a:endCxn id="3553"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3629" name="Google Shape;3629;p57"/>
            <p:cNvCxnSpPr>
              <a:stCxn id="3623" idx="5"/>
              <a:endCxn id="3565"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3630" name="Google Shape;3630;p57"/>
            <p:cNvCxnSpPr>
              <a:stCxn id="3623"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3631" name="Google Shape;3631;p57"/>
            <p:cNvCxnSpPr>
              <a:stCxn id="3619" idx="5"/>
              <a:endCxn id="3553"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3632" name="Google Shape;3632;p57"/>
            <p:cNvCxnSpPr>
              <a:stCxn id="3619" idx="0"/>
              <a:endCxn id="3611"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3633" name="Google Shape;3633;p57"/>
            <p:cNvCxnSpPr>
              <a:stCxn id="3619" idx="7"/>
              <a:endCxn id="3550"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3634" name="Google Shape;3634;p57"/>
            <p:cNvCxnSpPr>
              <a:stCxn id="3619"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3635" name="Google Shape;3635;p57"/>
            <p:cNvCxnSpPr>
              <a:stCxn id="3565" idx="6"/>
              <a:endCxn id="3555"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3636" name="Google Shape;3636;p57"/>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6" name="Google Shape;3536;p57"/>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6" name="Google Shape;3526;p57"/>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9" name="Google Shape;3529;p57"/>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7" name="Google Shape;3567;p57"/>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9" name="Google Shape;3569;p57"/>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5" name="Google Shape;3575;p57"/>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8" name="Google Shape;3558;p57"/>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0" name="Google Shape;3530;p57"/>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9" name="Google Shape;3539;p57"/>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7" name="Google Shape;3537;p57"/>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2" name="Google Shape;3542;p57"/>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0" name="Google Shape;3560;p57"/>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6" name="Google Shape;3596;p57"/>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2" name="Google Shape;3582;p57"/>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2" name="Google Shape;3562;p57"/>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5" name="Google Shape;3565;p57"/>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7" name="Google Shape;3637;p57"/>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3" name="Google Shape;3553;p57"/>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5" name="Google Shape;3555;p57"/>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3" name="Google Shape;3623;p57"/>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2" name="Google Shape;3602;p57"/>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2" name="Google Shape;3592;p57"/>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4" name="Google Shape;3544;p57"/>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2" name="Google Shape;3572;p57"/>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8" name="Google Shape;3578;p57"/>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9" name="Google Shape;3589;p57"/>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7" name="Google Shape;3587;p57"/>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5" name="Google Shape;3605;p57"/>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8" name="Google Shape;3608;p57"/>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9" name="Google Shape;3619;p57"/>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8" name="Google Shape;3638;p57"/>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0" name="Google Shape;3550;p57"/>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9" name="Google Shape;3549;p57"/>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6" name="Google Shape;3546;p57"/>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1" name="Google Shape;3611;p57"/>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39" name="Google Shape;3639;p57"/>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Active player can claim routes in the same way that they would on the paid app, with instant feedback.</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TV plays the claiming route sequence.</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Passive player’s app updates as in paid app.</a:t>
            </a:r>
            <a:endParaRPr b="0" i="0" sz="1100" u="none" cap="none" strike="noStrike">
              <a:solidFill>
                <a:schemeClr val="dk1"/>
              </a:solidFill>
              <a:latin typeface="Poppins"/>
              <a:ea typeface="Poppins"/>
              <a:cs typeface="Poppins"/>
              <a:sym typeface="Poppins"/>
            </a:endParaRPr>
          </a:p>
        </p:txBody>
      </p:sp>
      <p:sp>
        <p:nvSpPr>
          <p:cNvPr id="3640" name="Google Shape;3640;p57"/>
          <p:cNvSpPr txBox="1"/>
          <p:nvPr/>
        </p:nvSpPr>
        <p:spPr>
          <a:xfrm>
            <a:off x="398390" y="306586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3641" name="Google Shape;3641;p57"/>
          <p:cNvSpPr txBox="1"/>
          <p:nvPr/>
        </p:nvSpPr>
        <p:spPr>
          <a:xfrm>
            <a:off x="398390" y="3404471"/>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3642" name="Google Shape;3642;p57"/>
          <p:cNvSpPr txBox="1"/>
          <p:nvPr/>
        </p:nvSpPr>
        <p:spPr>
          <a:xfrm>
            <a:off x="398390" y="4081688"/>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3643" name="Google Shape;3643;p57"/>
          <p:cNvSpPr txBox="1"/>
          <p:nvPr/>
        </p:nvSpPr>
        <p:spPr>
          <a:xfrm>
            <a:off x="398390" y="3743079"/>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3644" name="Google Shape;3644;p57"/>
          <p:cNvSpPr txBox="1"/>
          <p:nvPr/>
        </p:nvSpPr>
        <p:spPr>
          <a:xfrm>
            <a:off x="3882589" y="10225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45" name="Google Shape;3645;p57"/>
          <p:cNvSpPr txBox="1"/>
          <p:nvPr/>
        </p:nvSpPr>
        <p:spPr>
          <a:xfrm>
            <a:off x="4408439" y="10225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46" name="Google Shape;3646;p57"/>
          <p:cNvSpPr txBox="1"/>
          <p:nvPr/>
        </p:nvSpPr>
        <p:spPr>
          <a:xfrm>
            <a:off x="4928164" y="10225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47" name="Google Shape;3647;p57"/>
          <p:cNvSpPr txBox="1"/>
          <p:nvPr/>
        </p:nvSpPr>
        <p:spPr>
          <a:xfrm rot="-1276690">
            <a:off x="2300725" y="3842577"/>
            <a:ext cx="353820" cy="390758"/>
          </a:xfrm>
          <a:prstGeom prst="rect">
            <a:avLst/>
          </a:prstGeom>
          <a:solidFill>
            <a:srgbClr val="CCCCCC"/>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cxnSp>
        <p:nvCxnSpPr>
          <p:cNvPr id="3648" name="Google Shape;3648;p57"/>
          <p:cNvCxnSpPr>
            <a:stCxn id="3647" idx="0"/>
          </p:cNvCxnSpPr>
          <p:nvPr/>
        </p:nvCxnSpPr>
        <p:spPr>
          <a:xfrm rot="10800000">
            <a:off x="2359633" y="3750296"/>
            <a:ext cx="47100" cy="105600"/>
          </a:xfrm>
          <a:prstGeom prst="straightConnector1">
            <a:avLst/>
          </a:prstGeom>
          <a:noFill/>
          <a:ln cap="flat" cmpd="sng" w="19050">
            <a:solidFill>
              <a:srgbClr val="00FFFF"/>
            </a:solidFill>
            <a:prstDash val="solid"/>
            <a:round/>
            <a:headEnd len="sm" w="sm" type="none"/>
            <a:tailEnd len="med" w="med" type="triangle"/>
          </a:ln>
        </p:spPr>
      </p:cxnSp>
      <p:sp>
        <p:nvSpPr>
          <p:cNvPr id="3649" name="Google Shape;3649;p57"/>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0" name="Google Shape;3650;p57"/>
          <p:cNvSpPr/>
          <p:nvPr/>
        </p:nvSpPr>
        <p:spPr>
          <a:xfrm>
            <a:off x="5805400" y="4941175"/>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4" name="Shape 3654"/>
        <p:cNvGrpSpPr/>
        <p:nvPr/>
      </p:nvGrpSpPr>
      <p:grpSpPr>
        <a:xfrm>
          <a:off x="0" y="0"/>
          <a:ext cx="0" cy="0"/>
          <a:chOff x="0" y="0"/>
          <a:chExt cx="0" cy="0"/>
        </a:xfrm>
      </p:grpSpPr>
      <p:sp>
        <p:nvSpPr>
          <p:cNvPr id="3655" name="Google Shape;3655;p58"/>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Finishing a tunnel</a:t>
            </a:r>
            <a:endParaRPr/>
          </a:p>
        </p:txBody>
      </p:sp>
      <p:sp>
        <p:nvSpPr>
          <p:cNvPr id="3656" name="Google Shape;3656;p58"/>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3657" name="Google Shape;3657;p58"/>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58" name="Google Shape;3658;p58"/>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59" name="Google Shape;3659;p58"/>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60" name="Google Shape;3660;p58"/>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61" name="Google Shape;3661;p58"/>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62" name="Google Shape;3662;p58"/>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3663" name="Google Shape;3663;p58"/>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3664" name="Google Shape;3664;p58"/>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3665" name="Google Shape;3665;p58"/>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3666" name="Google Shape;3666;p58"/>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3667" name="Google Shape;3667;p58"/>
          <p:cNvSpPr txBox="1"/>
          <p:nvPr/>
        </p:nvSpPr>
        <p:spPr>
          <a:xfrm>
            <a:off x="3822264"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68" name="Google Shape;3668;p58"/>
          <p:cNvSpPr txBox="1"/>
          <p:nvPr/>
        </p:nvSpPr>
        <p:spPr>
          <a:xfrm>
            <a:off x="3822264"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69" name="Google Shape;3669;p58"/>
          <p:cNvSpPr txBox="1"/>
          <p:nvPr/>
        </p:nvSpPr>
        <p:spPr>
          <a:xfrm>
            <a:off x="3822264"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70" name="Google Shape;3670;p58"/>
          <p:cNvSpPr txBox="1"/>
          <p:nvPr/>
        </p:nvSpPr>
        <p:spPr>
          <a:xfrm>
            <a:off x="3822264"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71" name="Google Shape;3671;p58"/>
          <p:cNvSpPr txBox="1"/>
          <p:nvPr/>
        </p:nvSpPr>
        <p:spPr>
          <a:xfrm>
            <a:off x="3822264"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72" name="Google Shape;3672;p58"/>
          <p:cNvSpPr txBox="1"/>
          <p:nvPr/>
        </p:nvSpPr>
        <p:spPr>
          <a:xfrm>
            <a:off x="3822264"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3673" name="Google Shape;3673;p58"/>
          <p:cNvSpPr txBox="1"/>
          <p:nvPr/>
        </p:nvSpPr>
        <p:spPr>
          <a:xfrm>
            <a:off x="8286739"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74" name="Google Shape;3674;p58"/>
          <p:cNvSpPr txBox="1"/>
          <p:nvPr/>
        </p:nvSpPr>
        <p:spPr>
          <a:xfrm>
            <a:off x="8286739"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75" name="Google Shape;3675;p58"/>
          <p:cNvSpPr txBox="1"/>
          <p:nvPr/>
        </p:nvSpPr>
        <p:spPr>
          <a:xfrm>
            <a:off x="8286739"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76" name="Google Shape;3676;p58"/>
          <p:cNvSpPr txBox="1"/>
          <p:nvPr/>
        </p:nvSpPr>
        <p:spPr>
          <a:xfrm>
            <a:off x="8286739"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77" name="Google Shape;3677;p58"/>
          <p:cNvSpPr txBox="1"/>
          <p:nvPr/>
        </p:nvSpPr>
        <p:spPr>
          <a:xfrm>
            <a:off x="8286739"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3678" name="Google Shape;3678;p58"/>
          <p:cNvSpPr txBox="1"/>
          <p:nvPr/>
        </p:nvSpPr>
        <p:spPr>
          <a:xfrm>
            <a:off x="8286739"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3679" name="Google Shape;3679;p58"/>
          <p:cNvSpPr txBox="1"/>
          <p:nvPr/>
        </p:nvSpPr>
        <p:spPr>
          <a:xfrm>
            <a:off x="3822275"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3680" name="Google Shape;3680;p58"/>
          <p:cNvSpPr txBox="1"/>
          <p:nvPr/>
        </p:nvSpPr>
        <p:spPr>
          <a:xfrm>
            <a:off x="8286750"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3681" name="Google Shape;3681;p58"/>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3682" name="Google Shape;3682;p58"/>
          <p:cNvGrpSpPr/>
          <p:nvPr/>
        </p:nvGrpSpPr>
        <p:grpSpPr>
          <a:xfrm>
            <a:off x="4836332" y="2726727"/>
            <a:ext cx="284064" cy="284064"/>
            <a:chOff x="7196048" y="1207475"/>
            <a:chExt cx="891599" cy="891599"/>
          </a:xfrm>
        </p:grpSpPr>
        <p:sp>
          <p:nvSpPr>
            <p:cNvPr id="3683" name="Google Shape;3683;p58"/>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4" name="Google Shape;3684;p58"/>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5" name="Google Shape;3685;p58"/>
            <p:cNvSpPr/>
            <p:nvPr/>
          </p:nvSpPr>
          <p:spPr>
            <a:xfrm>
              <a:off x="7471882" y="1490942"/>
              <a:ext cx="339900" cy="3399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86" name="Google Shape;3686;p58"/>
          <p:cNvGrpSpPr/>
          <p:nvPr/>
        </p:nvGrpSpPr>
        <p:grpSpPr>
          <a:xfrm>
            <a:off x="393010" y="2726737"/>
            <a:ext cx="284064" cy="284064"/>
            <a:chOff x="7196048" y="1207475"/>
            <a:chExt cx="891599" cy="891599"/>
          </a:xfrm>
        </p:grpSpPr>
        <p:sp>
          <p:nvSpPr>
            <p:cNvPr id="3687" name="Google Shape;3687;p58"/>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8" name="Google Shape;3688;p58"/>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9" name="Google Shape;3689;p58"/>
            <p:cNvSpPr/>
            <p:nvPr/>
          </p:nvSpPr>
          <p:spPr>
            <a:xfrm>
              <a:off x="7471882" y="1490942"/>
              <a:ext cx="339900" cy="339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90" name="Google Shape;3690;p58"/>
          <p:cNvGrpSpPr/>
          <p:nvPr/>
        </p:nvGrpSpPr>
        <p:grpSpPr>
          <a:xfrm>
            <a:off x="2869392" y="672711"/>
            <a:ext cx="216480" cy="201858"/>
            <a:chOff x="7196048" y="1207475"/>
            <a:chExt cx="891599" cy="891599"/>
          </a:xfrm>
        </p:grpSpPr>
        <p:sp>
          <p:nvSpPr>
            <p:cNvPr id="3691" name="Google Shape;3691;p58"/>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2" name="Google Shape;3692;p58"/>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3" name="Google Shape;3693;p58"/>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94" name="Google Shape;3694;p58"/>
          <p:cNvSpPr txBox="1"/>
          <p:nvPr/>
        </p:nvSpPr>
        <p:spPr>
          <a:xfrm rot="-423884">
            <a:off x="1353577" y="4649379"/>
            <a:ext cx="353685" cy="390859"/>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695" name="Google Shape;3695;p58"/>
          <p:cNvSpPr txBox="1"/>
          <p:nvPr/>
        </p:nvSpPr>
        <p:spPr>
          <a:xfrm rot="-303743">
            <a:off x="1567180" y="4581561"/>
            <a:ext cx="353579" cy="390899"/>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696" name="Google Shape;3696;p58"/>
          <p:cNvSpPr txBox="1"/>
          <p:nvPr/>
        </p:nvSpPr>
        <p:spPr>
          <a:xfrm rot="-291871">
            <a:off x="1788548" y="4534266"/>
            <a:ext cx="353774" cy="390796"/>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697" name="Google Shape;3697;p58"/>
          <p:cNvSpPr txBox="1"/>
          <p:nvPr/>
        </p:nvSpPr>
        <p:spPr>
          <a:xfrm>
            <a:off x="2008050" y="4518175"/>
            <a:ext cx="353700" cy="390900"/>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698" name="Google Shape;3698;p58"/>
          <p:cNvSpPr txBox="1"/>
          <p:nvPr/>
        </p:nvSpPr>
        <p:spPr>
          <a:xfrm rot="329874">
            <a:off x="2218709" y="4534243"/>
            <a:ext cx="353828" cy="390874"/>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699" name="Google Shape;3699;p58"/>
          <p:cNvSpPr txBox="1"/>
          <p:nvPr/>
        </p:nvSpPr>
        <p:spPr>
          <a:xfrm rot="329874">
            <a:off x="2450572" y="4581556"/>
            <a:ext cx="353828" cy="390903"/>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700" name="Google Shape;3700;p58"/>
          <p:cNvSpPr txBox="1"/>
          <p:nvPr/>
        </p:nvSpPr>
        <p:spPr>
          <a:xfrm rot="-221671">
            <a:off x="3029422" y="4369028"/>
            <a:ext cx="353835" cy="39081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701" name="Google Shape;3701;p58"/>
          <p:cNvSpPr txBox="1"/>
          <p:nvPr/>
        </p:nvSpPr>
        <p:spPr>
          <a:xfrm rot="-423884">
            <a:off x="596602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702" name="Google Shape;3702;p58"/>
          <p:cNvSpPr txBox="1"/>
          <p:nvPr/>
        </p:nvSpPr>
        <p:spPr>
          <a:xfrm rot="-303743">
            <a:off x="617963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703" name="Google Shape;3703;p58"/>
          <p:cNvSpPr txBox="1"/>
          <p:nvPr/>
        </p:nvSpPr>
        <p:spPr>
          <a:xfrm rot="-291871">
            <a:off x="640099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704" name="Google Shape;3704;p58"/>
          <p:cNvSpPr txBox="1"/>
          <p:nvPr/>
        </p:nvSpPr>
        <p:spPr>
          <a:xfrm>
            <a:off x="662050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705" name="Google Shape;3705;p58"/>
          <p:cNvSpPr txBox="1"/>
          <p:nvPr/>
        </p:nvSpPr>
        <p:spPr>
          <a:xfrm rot="329874">
            <a:off x="683115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706" name="Google Shape;3706;p58"/>
          <p:cNvSpPr txBox="1"/>
          <p:nvPr/>
        </p:nvSpPr>
        <p:spPr>
          <a:xfrm rot="329874">
            <a:off x="706302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707" name="Google Shape;3707;p58"/>
          <p:cNvSpPr txBox="1"/>
          <p:nvPr/>
        </p:nvSpPr>
        <p:spPr>
          <a:xfrm rot="297679">
            <a:off x="721163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3708" name="Google Shape;3708;p58"/>
          <p:cNvSpPr txBox="1"/>
          <p:nvPr/>
        </p:nvSpPr>
        <p:spPr>
          <a:xfrm>
            <a:off x="3930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3709" name="Google Shape;3709;p58"/>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sp>
        <p:nvSpPr>
          <p:cNvPr id="3710" name="Google Shape;3710;p58"/>
          <p:cNvSpPr txBox="1"/>
          <p:nvPr/>
        </p:nvSpPr>
        <p:spPr>
          <a:xfrm>
            <a:off x="48709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3711" name="Google Shape;3711;p58"/>
          <p:cNvSpPr txBox="1"/>
          <p:nvPr/>
        </p:nvSpPr>
        <p:spPr>
          <a:xfrm>
            <a:off x="4870890" y="3029025"/>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3712" name="Google Shape;3712;p58"/>
          <p:cNvSpPr txBox="1"/>
          <p:nvPr/>
        </p:nvSpPr>
        <p:spPr>
          <a:xfrm>
            <a:off x="4870890" y="336763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3713" name="Google Shape;3713;p58"/>
          <p:cNvSpPr txBox="1"/>
          <p:nvPr/>
        </p:nvSpPr>
        <p:spPr>
          <a:xfrm>
            <a:off x="4870890" y="4044850"/>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3714" name="Google Shape;3714;p58"/>
          <p:cNvSpPr txBox="1"/>
          <p:nvPr/>
        </p:nvSpPr>
        <p:spPr>
          <a:xfrm>
            <a:off x="4870890" y="3706242"/>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grpSp>
        <p:nvGrpSpPr>
          <p:cNvPr id="3715" name="Google Shape;3715;p58"/>
          <p:cNvGrpSpPr/>
          <p:nvPr/>
        </p:nvGrpSpPr>
        <p:grpSpPr>
          <a:xfrm>
            <a:off x="1226413" y="3064150"/>
            <a:ext cx="2371741" cy="1377258"/>
            <a:chOff x="1226413" y="3064150"/>
            <a:chExt cx="2371741" cy="1377258"/>
          </a:xfrm>
        </p:grpSpPr>
        <p:cxnSp>
          <p:nvCxnSpPr>
            <p:cNvPr id="3716" name="Google Shape;3716;p58"/>
            <p:cNvCxnSpPr>
              <a:stCxn id="3717"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3718" name="Google Shape;3718;p58"/>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3719" name="Google Shape;3719;p58"/>
            <p:cNvCxnSpPr>
              <a:stCxn id="3720" idx="6"/>
              <a:endCxn id="3721"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3722" name="Google Shape;3722;p58"/>
            <p:cNvCxnSpPr>
              <a:endCxn id="3721"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3723" name="Google Shape;3723;p58"/>
            <p:cNvCxnSpPr>
              <a:stCxn id="3717"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3724" name="Google Shape;3724;p58"/>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3725" name="Google Shape;3725;p58"/>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3726" name="Google Shape;3726;p58"/>
            <p:cNvCxnSpPr>
              <a:stCxn id="3727" idx="6"/>
              <a:endCxn id="3728"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3729" name="Google Shape;3729;p58"/>
            <p:cNvCxnSpPr>
              <a:stCxn id="3727" idx="5"/>
              <a:endCxn id="3730"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3731" name="Google Shape;3731;p58"/>
            <p:cNvCxnSpPr>
              <a:endCxn id="3730"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3732" name="Google Shape;3732;p58"/>
            <p:cNvCxnSpPr>
              <a:stCxn id="3728" idx="7"/>
              <a:endCxn id="3733"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3734" name="Google Shape;3734;p58"/>
            <p:cNvCxnSpPr>
              <a:stCxn id="3733" idx="6"/>
              <a:endCxn id="3735"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3736" name="Google Shape;3736;p58"/>
            <p:cNvCxnSpPr>
              <a:stCxn id="3735" idx="7"/>
              <a:endCxn id="3737"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3738" name="Google Shape;3738;p58"/>
            <p:cNvCxnSpPr>
              <a:stCxn id="3737"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3739" name="Google Shape;3739;p58"/>
            <p:cNvCxnSpPr>
              <a:stCxn id="3740" idx="4"/>
              <a:endCxn id="3741"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3742" name="Google Shape;3742;p58"/>
            <p:cNvCxnSpPr>
              <a:stCxn id="3741"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3743" name="Google Shape;3743;p58"/>
            <p:cNvCxnSpPr>
              <a:endCxn id="3744"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3745" name="Google Shape;3745;p58"/>
            <p:cNvCxnSpPr>
              <a:stCxn id="3744" idx="5"/>
              <a:endCxn id="3746"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3747" name="Google Shape;3747;p58"/>
            <p:cNvCxnSpPr>
              <a:stCxn id="3746"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3748" name="Google Shape;3748;p58"/>
            <p:cNvCxnSpPr>
              <a:endCxn id="3749"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3750" name="Google Shape;3750;p58"/>
            <p:cNvCxnSpPr>
              <a:endCxn id="3751"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3752" name="Google Shape;3752;p58"/>
            <p:cNvCxnSpPr>
              <a:stCxn id="3751" idx="7"/>
              <a:endCxn id="3753"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3754" name="Google Shape;3754;p58"/>
            <p:cNvCxnSpPr>
              <a:stCxn id="3753"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3755" name="Google Shape;3755;p58"/>
            <p:cNvCxnSpPr>
              <a:stCxn id="3756"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3757" name="Google Shape;3757;p58"/>
            <p:cNvCxnSpPr>
              <a:stCxn id="3758"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3759" name="Google Shape;3759;p58"/>
            <p:cNvCxnSpPr>
              <a:stCxn id="3760" idx="7"/>
              <a:endCxn id="3721"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3761" name="Google Shape;3761;p58"/>
            <p:cNvCxnSpPr>
              <a:stCxn id="3721" idx="7"/>
              <a:endCxn id="3730"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3762" name="Google Shape;3762;p58"/>
            <p:cNvCxnSpPr>
              <a:stCxn id="3721" idx="6"/>
              <a:endCxn id="3763"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3764" name="Google Shape;3764;p58"/>
            <p:cNvCxnSpPr>
              <a:stCxn id="3758"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3765" name="Google Shape;3765;p58"/>
            <p:cNvCxnSpPr>
              <a:stCxn id="3766" idx="7"/>
              <a:endCxn id="3763"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3767" name="Google Shape;3767;p58"/>
            <p:cNvCxnSpPr>
              <a:stCxn id="3730" idx="5"/>
              <a:endCxn id="3763"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3768" name="Google Shape;3768;p58"/>
            <p:cNvCxnSpPr>
              <a:stCxn id="3730" idx="5"/>
              <a:endCxn id="3769"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3770" name="Google Shape;3770;p58"/>
            <p:cNvCxnSpPr>
              <a:stCxn id="3730" idx="7"/>
              <a:endCxn id="3733"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3771" name="Google Shape;3771;p58"/>
            <p:cNvCxnSpPr>
              <a:stCxn id="3730"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3772" name="Google Shape;3772;p58"/>
            <p:cNvCxnSpPr>
              <a:stCxn id="3766" idx="6"/>
              <a:endCxn id="3773"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3774" name="Google Shape;3774;p58"/>
            <p:cNvCxnSpPr>
              <a:stCxn id="3766" idx="5"/>
              <a:endCxn id="3749"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3775" name="Google Shape;3775;p58"/>
            <p:cNvCxnSpPr>
              <a:stCxn id="3749" idx="0"/>
              <a:endCxn id="3773"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3776" name="Google Shape;3776;p58"/>
            <p:cNvCxnSpPr>
              <a:stCxn id="3773" idx="0"/>
              <a:endCxn id="3763"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3777" name="Google Shape;3777;p58"/>
            <p:cNvCxnSpPr>
              <a:stCxn id="3763" idx="5"/>
              <a:endCxn id="3778"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3779" name="Google Shape;3779;p58"/>
            <p:cNvCxnSpPr>
              <a:stCxn id="3763" idx="5"/>
              <a:endCxn id="3780"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3781" name="Google Shape;3781;p58"/>
            <p:cNvCxnSpPr>
              <a:stCxn id="3763" idx="7"/>
              <a:endCxn id="3769" idx="2"/>
            </p:cNvCxnSpPr>
            <p:nvPr/>
          </p:nvCxnSpPr>
          <p:spPr>
            <a:xfrm flipH="1" rot="10800000">
              <a:off x="2128500" y="3675482"/>
              <a:ext cx="349200" cy="164700"/>
            </a:xfrm>
            <a:prstGeom prst="straightConnector1">
              <a:avLst/>
            </a:prstGeom>
            <a:noFill/>
            <a:ln cap="flat" cmpd="sng" w="9525">
              <a:solidFill>
                <a:srgbClr val="00FFFF"/>
              </a:solidFill>
              <a:prstDash val="solid"/>
              <a:round/>
              <a:headEnd len="sm" w="sm" type="none"/>
              <a:tailEnd len="sm" w="sm" type="none"/>
            </a:ln>
          </p:spPr>
        </p:cxnSp>
        <p:cxnSp>
          <p:nvCxnSpPr>
            <p:cNvPr id="3782" name="Google Shape;3782;p58"/>
            <p:cNvCxnSpPr>
              <a:endCxn id="3783"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3784" name="Google Shape;3784;p58"/>
            <p:cNvCxnSpPr>
              <a:endCxn id="3780"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3785" name="Google Shape;3785;p58"/>
            <p:cNvCxnSpPr>
              <a:endCxn id="3780"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3786" name="Google Shape;3786;p58"/>
            <p:cNvCxnSpPr>
              <a:stCxn id="3778" idx="5"/>
              <a:endCxn id="3787"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3788" name="Google Shape;3788;p58"/>
            <p:cNvCxnSpPr>
              <a:stCxn id="3749" idx="7"/>
              <a:endCxn id="3778"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3789" name="Google Shape;3789;p58"/>
            <p:cNvCxnSpPr>
              <a:stCxn id="3773" idx="6"/>
              <a:endCxn id="3778"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3790" name="Google Shape;3790;p58"/>
            <p:cNvCxnSpPr>
              <a:stCxn id="3749" idx="6"/>
              <a:endCxn id="3787"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3791" name="Google Shape;3791;p58"/>
            <p:cNvCxnSpPr>
              <a:endCxn id="3751"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3792" name="Google Shape;3792;p58"/>
            <p:cNvCxnSpPr>
              <a:stCxn id="3787" idx="7"/>
              <a:endCxn id="3793"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3794" name="Google Shape;3794;p58"/>
            <p:cNvCxnSpPr>
              <a:stCxn id="3778" idx="6"/>
              <a:endCxn id="3793"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3795" name="Google Shape;3795;p58"/>
            <p:cNvCxnSpPr>
              <a:stCxn id="3793" idx="0"/>
              <a:endCxn id="3796"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3797" name="Google Shape;3797;p58"/>
            <p:cNvCxnSpPr>
              <a:stCxn id="3780" idx="6"/>
              <a:endCxn id="3796"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3798" name="Google Shape;3798;p58"/>
            <p:cNvCxnSpPr>
              <a:stCxn id="3769" idx="6"/>
              <a:endCxn id="3799"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3800" name="Google Shape;3800;p58"/>
            <p:cNvCxnSpPr>
              <a:stCxn id="3783"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3801" name="Google Shape;3801;p58"/>
            <p:cNvCxnSpPr>
              <a:stCxn id="3799" idx="7"/>
              <a:endCxn id="3802"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3803" name="Google Shape;3803;p58"/>
            <p:cNvCxnSpPr>
              <a:stCxn id="3783" idx="6"/>
              <a:endCxn id="3802"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3804" name="Google Shape;3804;p58"/>
            <p:cNvCxnSpPr>
              <a:stCxn id="3783" idx="7"/>
              <a:endCxn id="3735"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3805" name="Google Shape;3805;p58"/>
            <p:cNvCxnSpPr>
              <a:stCxn id="3733" idx="5"/>
              <a:endCxn id="3783"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3806" name="Google Shape;3806;p58"/>
            <p:cNvCxnSpPr>
              <a:stCxn id="3735" idx="6"/>
              <a:endCxn id="3802"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3807" name="Google Shape;3807;p58"/>
            <p:cNvCxnSpPr>
              <a:stCxn id="3802" idx="0"/>
              <a:endCxn id="3737"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3808" name="Google Shape;3808;p58"/>
            <p:cNvCxnSpPr>
              <a:stCxn id="3737" idx="4"/>
              <a:endCxn id="3741"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3809" name="Google Shape;3809;p58"/>
            <p:cNvCxnSpPr>
              <a:stCxn id="3799" idx="6"/>
              <a:endCxn id="3810"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3811" name="Google Shape;3811;p58"/>
            <p:cNvCxnSpPr>
              <a:stCxn id="3796" idx="7"/>
              <a:endCxn id="3799"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3812" name="Google Shape;3812;p58"/>
            <p:cNvCxnSpPr>
              <a:stCxn id="3796" idx="6"/>
              <a:endCxn id="3810"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3813" name="Google Shape;3813;p58"/>
            <p:cNvCxnSpPr>
              <a:stCxn id="3793" idx="6"/>
              <a:endCxn id="3814"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3815" name="Google Shape;3815;p58"/>
            <p:cNvCxnSpPr>
              <a:stCxn id="3796" idx="5"/>
              <a:endCxn id="3814"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3816" name="Google Shape;3816;p58"/>
            <p:cNvCxnSpPr>
              <a:stCxn id="3814" idx="7"/>
              <a:endCxn id="3810"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3817" name="Google Shape;3817;p58"/>
            <p:cNvCxnSpPr>
              <a:stCxn id="3793" idx="5"/>
              <a:endCxn id="3753"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3818" name="Google Shape;3818;p58"/>
            <p:cNvCxnSpPr>
              <a:stCxn id="3753" idx="7"/>
              <a:endCxn id="3756"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3819" name="Google Shape;3819;p58"/>
            <p:cNvCxnSpPr>
              <a:stCxn id="3756" idx="7"/>
              <a:endCxn id="3744"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3820" name="Google Shape;3820;p58"/>
            <p:cNvCxnSpPr>
              <a:stCxn id="3814" idx="5"/>
              <a:endCxn id="3756"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3821" name="Google Shape;3821;p58"/>
            <p:cNvCxnSpPr>
              <a:stCxn id="3814"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3822" name="Google Shape;3822;p58"/>
            <p:cNvCxnSpPr>
              <a:stCxn id="3810" idx="5"/>
              <a:endCxn id="3744"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3823" name="Google Shape;3823;p58"/>
            <p:cNvCxnSpPr>
              <a:stCxn id="3810" idx="0"/>
              <a:endCxn id="3802"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3824" name="Google Shape;3824;p58"/>
            <p:cNvCxnSpPr>
              <a:stCxn id="3810" idx="7"/>
              <a:endCxn id="3741"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3825" name="Google Shape;3825;p58"/>
            <p:cNvCxnSpPr>
              <a:stCxn id="3810"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3826" name="Google Shape;3826;p58"/>
            <p:cNvCxnSpPr>
              <a:stCxn id="3756" idx="6"/>
              <a:endCxn id="3746"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3827" name="Google Shape;3827;p58"/>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7" name="Google Shape;3727;p58"/>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7" name="Google Shape;3717;p58"/>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0" name="Google Shape;3720;p58"/>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8" name="Google Shape;3758;p58"/>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0" name="Google Shape;3760;p58"/>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6" name="Google Shape;3766;p58"/>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9" name="Google Shape;3749;p58"/>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1" name="Google Shape;3721;p58"/>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0" name="Google Shape;3730;p58"/>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8" name="Google Shape;3728;p58"/>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3" name="Google Shape;3733;p58"/>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1" name="Google Shape;3751;p58"/>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7" name="Google Shape;3787;p58"/>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3" name="Google Shape;3773;p58"/>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3" name="Google Shape;3753;p58"/>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6" name="Google Shape;3756;p58"/>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8" name="Google Shape;3828;p58"/>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4" name="Google Shape;3744;p58"/>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6" name="Google Shape;3746;p58"/>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4" name="Google Shape;3814;p58"/>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3" name="Google Shape;3793;p58"/>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3" name="Google Shape;3783;p58"/>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5" name="Google Shape;3735;p58"/>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3" name="Google Shape;3763;p58"/>
            <p:cNvSpPr/>
            <p:nvPr/>
          </p:nvSpPr>
          <p:spPr>
            <a:xfrm>
              <a:off x="2075750" y="3829901"/>
              <a:ext cx="61800" cy="70200"/>
            </a:xfrm>
            <a:prstGeom prst="ellipse">
              <a:avLst/>
            </a:prstGeom>
            <a:solidFill>
              <a:srgbClr val="00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9" name="Google Shape;3769;p58"/>
            <p:cNvSpPr/>
            <p:nvPr/>
          </p:nvSpPr>
          <p:spPr>
            <a:xfrm>
              <a:off x="2477571" y="3640232"/>
              <a:ext cx="61800" cy="70200"/>
            </a:xfrm>
            <a:prstGeom prst="ellipse">
              <a:avLst/>
            </a:prstGeom>
            <a:solidFill>
              <a:srgbClr val="00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0" name="Google Shape;3780;p58"/>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8" name="Google Shape;3778;p58"/>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6" name="Google Shape;3796;p58"/>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9" name="Google Shape;3799;p58"/>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0" name="Google Shape;3810;p58"/>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9" name="Google Shape;3829;p58"/>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1" name="Google Shape;3741;p58"/>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0" name="Google Shape;3740;p58"/>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7" name="Google Shape;3737;p58"/>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2" name="Google Shape;3802;p58"/>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30" name="Google Shape;3830;p58"/>
          <p:cNvGrpSpPr/>
          <p:nvPr/>
        </p:nvGrpSpPr>
        <p:grpSpPr>
          <a:xfrm>
            <a:off x="5655300" y="3039950"/>
            <a:ext cx="2371741" cy="1377258"/>
            <a:chOff x="1226413" y="3064150"/>
            <a:chExt cx="2371741" cy="1377258"/>
          </a:xfrm>
        </p:grpSpPr>
        <p:cxnSp>
          <p:nvCxnSpPr>
            <p:cNvPr id="3831" name="Google Shape;3831;p58"/>
            <p:cNvCxnSpPr>
              <a:stCxn id="3832"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3833" name="Google Shape;3833;p58"/>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3834" name="Google Shape;3834;p58"/>
            <p:cNvCxnSpPr>
              <a:stCxn id="3835" idx="6"/>
              <a:endCxn id="3836"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3837" name="Google Shape;3837;p58"/>
            <p:cNvCxnSpPr>
              <a:endCxn id="3836"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3838" name="Google Shape;3838;p58"/>
            <p:cNvCxnSpPr>
              <a:stCxn id="3832"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3839" name="Google Shape;3839;p58"/>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3840" name="Google Shape;3840;p58"/>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3841" name="Google Shape;3841;p58"/>
            <p:cNvCxnSpPr>
              <a:stCxn id="3842" idx="6"/>
              <a:endCxn id="3843"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3844" name="Google Shape;3844;p58"/>
            <p:cNvCxnSpPr>
              <a:stCxn id="3842" idx="5"/>
              <a:endCxn id="3845"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3846" name="Google Shape;3846;p58"/>
            <p:cNvCxnSpPr>
              <a:endCxn id="3845"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3847" name="Google Shape;3847;p58"/>
            <p:cNvCxnSpPr>
              <a:stCxn id="3843" idx="7"/>
              <a:endCxn id="3848"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3849" name="Google Shape;3849;p58"/>
            <p:cNvCxnSpPr>
              <a:stCxn id="3848" idx="6"/>
              <a:endCxn id="3850"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3851" name="Google Shape;3851;p58"/>
            <p:cNvCxnSpPr>
              <a:stCxn id="3850" idx="7"/>
              <a:endCxn id="3852"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3853" name="Google Shape;3853;p58"/>
            <p:cNvCxnSpPr>
              <a:stCxn id="3852"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3854" name="Google Shape;3854;p58"/>
            <p:cNvCxnSpPr>
              <a:stCxn id="3855" idx="4"/>
              <a:endCxn id="3856"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3857" name="Google Shape;3857;p58"/>
            <p:cNvCxnSpPr>
              <a:stCxn id="3856"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3858" name="Google Shape;3858;p58"/>
            <p:cNvCxnSpPr>
              <a:endCxn id="3859"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3860" name="Google Shape;3860;p58"/>
            <p:cNvCxnSpPr>
              <a:stCxn id="3859" idx="5"/>
              <a:endCxn id="3861"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3862" name="Google Shape;3862;p58"/>
            <p:cNvCxnSpPr>
              <a:stCxn id="3861"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3863" name="Google Shape;3863;p58"/>
            <p:cNvCxnSpPr>
              <a:endCxn id="3864"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3865" name="Google Shape;3865;p58"/>
            <p:cNvCxnSpPr>
              <a:endCxn id="3866"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3867" name="Google Shape;3867;p58"/>
            <p:cNvCxnSpPr>
              <a:stCxn id="3866" idx="7"/>
              <a:endCxn id="3868"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3869" name="Google Shape;3869;p58"/>
            <p:cNvCxnSpPr>
              <a:stCxn id="3868"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3870" name="Google Shape;3870;p58"/>
            <p:cNvCxnSpPr>
              <a:stCxn id="3871"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3872" name="Google Shape;3872;p58"/>
            <p:cNvCxnSpPr>
              <a:stCxn id="3873"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3874" name="Google Shape;3874;p58"/>
            <p:cNvCxnSpPr>
              <a:stCxn id="3875" idx="7"/>
              <a:endCxn id="3836"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3876" name="Google Shape;3876;p58"/>
            <p:cNvCxnSpPr>
              <a:stCxn id="3836" idx="7"/>
              <a:endCxn id="3845"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3877" name="Google Shape;3877;p58"/>
            <p:cNvCxnSpPr>
              <a:stCxn id="3836" idx="6"/>
              <a:endCxn id="3878"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3879" name="Google Shape;3879;p58"/>
            <p:cNvCxnSpPr>
              <a:stCxn id="3873"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3880" name="Google Shape;3880;p58"/>
            <p:cNvCxnSpPr>
              <a:stCxn id="3881" idx="7"/>
              <a:endCxn id="3878"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3882" name="Google Shape;3882;p58"/>
            <p:cNvCxnSpPr>
              <a:stCxn id="3845" idx="5"/>
              <a:endCxn id="3878"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3883" name="Google Shape;3883;p58"/>
            <p:cNvCxnSpPr>
              <a:stCxn id="3845" idx="5"/>
              <a:endCxn id="3884"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3885" name="Google Shape;3885;p58"/>
            <p:cNvCxnSpPr>
              <a:stCxn id="3845" idx="7"/>
              <a:endCxn id="3848"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3886" name="Google Shape;3886;p58"/>
            <p:cNvCxnSpPr>
              <a:stCxn id="3845"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3887" name="Google Shape;3887;p58"/>
            <p:cNvCxnSpPr>
              <a:stCxn id="3881" idx="6"/>
              <a:endCxn id="3888"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3889" name="Google Shape;3889;p58"/>
            <p:cNvCxnSpPr>
              <a:stCxn id="3881" idx="5"/>
              <a:endCxn id="3864"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3890" name="Google Shape;3890;p58"/>
            <p:cNvCxnSpPr>
              <a:stCxn id="3864" idx="0"/>
              <a:endCxn id="3888"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3891" name="Google Shape;3891;p58"/>
            <p:cNvCxnSpPr>
              <a:stCxn id="3888" idx="0"/>
              <a:endCxn id="3878"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3892" name="Google Shape;3892;p58"/>
            <p:cNvCxnSpPr>
              <a:stCxn id="3878" idx="5"/>
              <a:endCxn id="3893"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3894" name="Google Shape;3894;p58"/>
            <p:cNvCxnSpPr>
              <a:stCxn id="3878" idx="5"/>
              <a:endCxn id="3895"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3896" name="Google Shape;3896;p58"/>
            <p:cNvCxnSpPr>
              <a:stCxn id="3878" idx="7"/>
              <a:endCxn id="3884"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3897" name="Google Shape;3897;p58"/>
            <p:cNvCxnSpPr>
              <a:endCxn id="3898"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3899" name="Google Shape;3899;p58"/>
            <p:cNvCxnSpPr>
              <a:endCxn id="3895"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3900" name="Google Shape;3900;p58"/>
            <p:cNvCxnSpPr>
              <a:endCxn id="3895"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3901" name="Google Shape;3901;p58"/>
            <p:cNvCxnSpPr>
              <a:stCxn id="3893" idx="5"/>
              <a:endCxn id="3902"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3903" name="Google Shape;3903;p58"/>
            <p:cNvCxnSpPr>
              <a:stCxn id="3864" idx="7"/>
              <a:endCxn id="3893"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3904" name="Google Shape;3904;p58"/>
            <p:cNvCxnSpPr>
              <a:stCxn id="3888" idx="6"/>
              <a:endCxn id="3893"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3905" name="Google Shape;3905;p58"/>
            <p:cNvCxnSpPr>
              <a:stCxn id="3864" idx="6"/>
              <a:endCxn id="3902"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3906" name="Google Shape;3906;p58"/>
            <p:cNvCxnSpPr>
              <a:endCxn id="3866"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3907" name="Google Shape;3907;p58"/>
            <p:cNvCxnSpPr>
              <a:stCxn id="3902" idx="7"/>
              <a:endCxn id="3908"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3909" name="Google Shape;3909;p58"/>
            <p:cNvCxnSpPr>
              <a:stCxn id="3893" idx="6"/>
              <a:endCxn id="3908"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3910" name="Google Shape;3910;p58"/>
            <p:cNvCxnSpPr>
              <a:stCxn id="3908" idx="0"/>
              <a:endCxn id="3911"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3912" name="Google Shape;3912;p58"/>
            <p:cNvCxnSpPr>
              <a:stCxn id="3895" idx="6"/>
              <a:endCxn id="3911"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3913" name="Google Shape;3913;p58"/>
            <p:cNvCxnSpPr>
              <a:stCxn id="3884" idx="6"/>
              <a:endCxn id="3914"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3915" name="Google Shape;3915;p58"/>
            <p:cNvCxnSpPr>
              <a:stCxn id="3898"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3916" name="Google Shape;3916;p58"/>
            <p:cNvCxnSpPr>
              <a:stCxn id="3914" idx="7"/>
              <a:endCxn id="3917"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3918" name="Google Shape;3918;p58"/>
            <p:cNvCxnSpPr>
              <a:stCxn id="3898" idx="6"/>
              <a:endCxn id="3917"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3919" name="Google Shape;3919;p58"/>
            <p:cNvCxnSpPr>
              <a:stCxn id="3898" idx="7"/>
              <a:endCxn id="3850"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3920" name="Google Shape;3920;p58"/>
            <p:cNvCxnSpPr>
              <a:stCxn id="3848" idx="5"/>
              <a:endCxn id="3898"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3921" name="Google Shape;3921;p58"/>
            <p:cNvCxnSpPr>
              <a:stCxn id="3850" idx="6"/>
              <a:endCxn id="3917"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3922" name="Google Shape;3922;p58"/>
            <p:cNvCxnSpPr>
              <a:stCxn id="3917" idx="0"/>
              <a:endCxn id="3852"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3923" name="Google Shape;3923;p58"/>
            <p:cNvCxnSpPr>
              <a:stCxn id="3852" idx="4"/>
              <a:endCxn id="3856"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3924" name="Google Shape;3924;p58"/>
            <p:cNvCxnSpPr>
              <a:stCxn id="3914" idx="6"/>
              <a:endCxn id="3925"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3926" name="Google Shape;3926;p58"/>
            <p:cNvCxnSpPr>
              <a:stCxn id="3911" idx="7"/>
              <a:endCxn id="3914"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3927" name="Google Shape;3927;p58"/>
            <p:cNvCxnSpPr>
              <a:stCxn id="3911" idx="6"/>
              <a:endCxn id="3925"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3928" name="Google Shape;3928;p58"/>
            <p:cNvCxnSpPr>
              <a:stCxn id="3908" idx="6"/>
              <a:endCxn id="3929"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3930" name="Google Shape;3930;p58"/>
            <p:cNvCxnSpPr>
              <a:stCxn id="3911" idx="5"/>
              <a:endCxn id="3929"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3931" name="Google Shape;3931;p58"/>
            <p:cNvCxnSpPr>
              <a:stCxn id="3929" idx="7"/>
              <a:endCxn id="3925"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3932" name="Google Shape;3932;p58"/>
            <p:cNvCxnSpPr>
              <a:stCxn id="3908" idx="5"/>
              <a:endCxn id="3868"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3933" name="Google Shape;3933;p58"/>
            <p:cNvCxnSpPr>
              <a:stCxn id="3868" idx="7"/>
              <a:endCxn id="3871"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3934" name="Google Shape;3934;p58"/>
            <p:cNvCxnSpPr>
              <a:stCxn id="3871" idx="7"/>
              <a:endCxn id="3859"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3935" name="Google Shape;3935;p58"/>
            <p:cNvCxnSpPr>
              <a:stCxn id="3929" idx="5"/>
              <a:endCxn id="3871"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3936" name="Google Shape;3936;p58"/>
            <p:cNvCxnSpPr>
              <a:stCxn id="3929"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3937" name="Google Shape;3937;p58"/>
            <p:cNvCxnSpPr>
              <a:stCxn id="3925" idx="5"/>
              <a:endCxn id="3859"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3938" name="Google Shape;3938;p58"/>
            <p:cNvCxnSpPr>
              <a:stCxn id="3925" idx="0"/>
              <a:endCxn id="3917"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3939" name="Google Shape;3939;p58"/>
            <p:cNvCxnSpPr>
              <a:stCxn id="3925" idx="7"/>
              <a:endCxn id="3856"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3940" name="Google Shape;3940;p58"/>
            <p:cNvCxnSpPr>
              <a:stCxn id="3925"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3941" name="Google Shape;3941;p58"/>
            <p:cNvCxnSpPr>
              <a:stCxn id="3871" idx="6"/>
              <a:endCxn id="3861"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3942" name="Google Shape;3942;p58"/>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2" name="Google Shape;3842;p58"/>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2" name="Google Shape;3832;p58"/>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5" name="Google Shape;3835;p58"/>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3" name="Google Shape;3873;p58"/>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5" name="Google Shape;3875;p58"/>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1" name="Google Shape;3881;p58"/>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4" name="Google Shape;3864;p58"/>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6" name="Google Shape;3836;p58"/>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5" name="Google Shape;3845;p58"/>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3" name="Google Shape;3843;p58"/>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8" name="Google Shape;3848;p58"/>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6" name="Google Shape;3866;p58"/>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2" name="Google Shape;3902;p58"/>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8" name="Google Shape;3888;p58"/>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8" name="Google Shape;3868;p58"/>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1" name="Google Shape;3871;p58"/>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3" name="Google Shape;3943;p58"/>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9" name="Google Shape;3859;p58"/>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1" name="Google Shape;3861;p58"/>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9" name="Google Shape;3929;p58"/>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8" name="Google Shape;3908;p58"/>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8" name="Google Shape;3898;p58"/>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0" name="Google Shape;3850;p58"/>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8" name="Google Shape;3878;p58"/>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4" name="Google Shape;3884;p58"/>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5" name="Google Shape;3895;p58"/>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3" name="Google Shape;3893;p58"/>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1" name="Google Shape;3911;p58"/>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4" name="Google Shape;3914;p58"/>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5" name="Google Shape;3925;p58"/>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4" name="Google Shape;3944;p58"/>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6" name="Google Shape;3856;p58"/>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5" name="Google Shape;3855;p58"/>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2" name="Google Shape;3852;p58"/>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7" name="Google Shape;3917;p58"/>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45" name="Google Shape;3945;p58"/>
          <p:cNvGrpSpPr/>
          <p:nvPr/>
        </p:nvGrpSpPr>
        <p:grpSpPr>
          <a:xfrm>
            <a:off x="3535902" y="948314"/>
            <a:ext cx="2222559" cy="1312114"/>
            <a:chOff x="1226413" y="3064150"/>
            <a:chExt cx="2371741" cy="1377258"/>
          </a:xfrm>
        </p:grpSpPr>
        <p:cxnSp>
          <p:nvCxnSpPr>
            <p:cNvPr id="3946" name="Google Shape;3946;p58"/>
            <p:cNvCxnSpPr>
              <a:stCxn id="3947"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3948" name="Google Shape;3948;p58"/>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3949" name="Google Shape;3949;p58"/>
            <p:cNvCxnSpPr>
              <a:stCxn id="3950" idx="6"/>
              <a:endCxn id="3951"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3952" name="Google Shape;3952;p58"/>
            <p:cNvCxnSpPr>
              <a:endCxn id="3951"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3953" name="Google Shape;3953;p58"/>
            <p:cNvCxnSpPr>
              <a:stCxn id="3947"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3954" name="Google Shape;3954;p58"/>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3955" name="Google Shape;3955;p58"/>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3956" name="Google Shape;3956;p58"/>
            <p:cNvCxnSpPr>
              <a:stCxn id="3957" idx="6"/>
              <a:endCxn id="3958"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3959" name="Google Shape;3959;p58"/>
            <p:cNvCxnSpPr>
              <a:stCxn id="3957" idx="5"/>
              <a:endCxn id="3960"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3961" name="Google Shape;3961;p58"/>
            <p:cNvCxnSpPr>
              <a:endCxn id="3960"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3962" name="Google Shape;3962;p58"/>
            <p:cNvCxnSpPr>
              <a:stCxn id="3958" idx="7"/>
              <a:endCxn id="3963"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3964" name="Google Shape;3964;p58"/>
            <p:cNvCxnSpPr>
              <a:stCxn id="3963" idx="6"/>
              <a:endCxn id="3965"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3966" name="Google Shape;3966;p58"/>
            <p:cNvCxnSpPr>
              <a:stCxn id="3965" idx="7"/>
              <a:endCxn id="3967"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3968" name="Google Shape;3968;p58"/>
            <p:cNvCxnSpPr>
              <a:stCxn id="3967"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3969" name="Google Shape;3969;p58"/>
            <p:cNvCxnSpPr>
              <a:stCxn id="3970" idx="4"/>
              <a:endCxn id="3971"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3972" name="Google Shape;3972;p58"/>
            <p:cNvCxnSpPr>
              <a:stCxn id="3971"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3973" name="Google Shape;3973;p58"/>
            <p:cNvCxnSpPr>
              <a:endCxn id="3974"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3975" name="Google Shape;3975;p58"/>
            <p:cNvCxnSpPr>
              <a:stCxn id="3974" idx="5"/>
              <a:endCxn id="3976"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3977" name="Google Shape;3977;p58"/>
            <p:cNvCxnSpPr>
              <a:stCxn id="3976"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3978" name="Google Shape;3978;p58"/>
            <p:cNvCxnSpPr>
              <a:endCxn id="3979"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3980" name="Google Shape;3980;p58"/>
            <p:cNvCxnSpPr>
              <a:endCxn id="3981"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3982" name="Google Shape;3982;p58"/>
            <p:cNvCxnSpPr>
              <a:stCxn id="3981" idx="7"/>
              <a:endCxn id="3983"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3984" name="Google Shape;3984;p58"/>
            <p:cNvCxnSpPr>
              <a:stCxn id="3983"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3985" name="Google Shape;3985;p58"/>
            <p:cNvCxnSpPr>
              <a:stCxn id="3986"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3987" name="Google Shape;3987;p58"/>
            <p:cNvCxnSpPr>
              <a:stCxn id="3988"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3989" name="Google Shape;3989;p58"/>
            <p:cNvCxnSpPr>
              <a:stCxn id="3990" idx="7"/>
              <a:endCxn id="3951"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3991" name="Google Shape;3991;p58"/>
            <p:cNvCxnSpPr>
              <a:stCxn id="3951" idx="7"/>
              <a:endCxn id="3960"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3992" name="Google Shape;3992;p58"/>
            <p:cNvCxnSpPr>
              <a:stCxn id="3951" idx="6"/>
              <a:endCxn id="3993"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3994" name="Google Shape;3994;p58"/>
            <p:cNvCxnSpPr>
              <a:stCxn id="3988"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3995" name="Google Shape;3995;p58"/>
            <p:cNvCxnSpPr>
              <a:stCxn id="3996" idx="7"/>
              <a:endCxn id="3993"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3997" name="Google Shape;3997;p58"/>
            <p:cNvCxnSpPr>
              <a:stCxn id="3960" idx="5"/>
              <a:endCxn id="3993"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3998" name="Google Shape;3998;p58"/>
            <p:cNvCxnSpPr>
              <a:stCxn id="3960" idx="5"/>
              <a:endCxn id="3999"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4000" name="Google Shape;4000;p58"/>
            <p:cNvCxnSpPr>
              <a:stCxn id="3960" idx="7"/>
              <a:endCxn id="3963"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4001" name="Google Shape;4001;p58"/>
            <p:cNvCxnSpPr>
              <a:stCxn id="3960"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4002" name="Google Shape;4002;p58"/>
            <p:cNvCxnSpPr>
              <a:stCxn id="3996" idx="6"/>
              <a:endCxn id="4003"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4004" name="Google Shape;4004;p58"/>
            <p:cNvCxnSpPr>
              <a:stCxn id="3996" idx="5"/>
              <a:endCxn id="3979"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4005" name="Google Shape;4005;p58"/>
            <p:cNvCxnSpPr>
              <a:stCxn id="3979" idx="0"/>
              <a:endCxn id="4003"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4006" name="Google Shape;4006;p58"/>
            <p:cNvCxnSpPr>
              <a:stCxn id="4003" idx="0"/>
              <a:endCxn id="3993"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4007" name="Google Shape;4007;p58"/>
            <p:cNvCxnSpPr>
              <a:stCxn id="3993" idx="5"/>
              <a:endCxn id="4008"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4009" name="Google Shape;4009;p58"/>
            <p:cNvCxnSpPr>
              <a:stCxn id="3993" idx="5"/>
              <a:endCxn id="4010"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4011" name="Google Shape;4011;p58"/>
            <p:cNvCxnSpPr>
              <a:stCxn id="3993" idx="7"/>
              <a:endCxn id="3999"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4012" name="Google Shape;4012;p58"/>
            <p:cNvCxnSpPr>
              <a:endCxn id="4013"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4014" name="Google Shape;4014;p58"/>
            <p:cNvCxnSpPr>
              <a:endCxn id="4010"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4015" name="Google Shape;4015;p58"/>
            <p:cNvCxnSpPr>
              <a:endCxn id="4010"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4016" name="Google Shape;4016;p58"/>
            <p:cNvCxnSpPr>
              <a:stCxn id="4008" idx="5"/>
              <a:endCxn id="4017"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4018" name="Google Shape;4018;p58"/>
            <p:cNvCxnSpPr>
              <a:stCxn id="3979" idx="7"/>
              <a:endCxn id="4008"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4019" name="Google Shape;4019;p58"/>
            <p:cNvCxnSpPr>
              <a:stCxn id="4003" idx="6"/>
              <a:endCxn id="4008"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4020" name="Google Shape;4020;p58"/>
            <p:cNvCxnSpPr>
              <a:stCxn id="3979" idx="6"/>
              <a:endCxn id="4017"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4021" name="Google Shape;4021;p58"/>
            <p:cNvCxnSpPr>
              <a:endCxn id="3981"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4022" name="Google Shape;4022;p58"/>
            <p:cNvCxnSpPr>
              <a:stCxn id="4017" idx="7"/>
              <a:endCxn id="4023"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4024" name="Google Shape;4024;p58"/>
            <p:cNvCxnSpPr>
              <a:stCxn id="4008" idx="6"/>
              <a:endCxn id="4023"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4025" name="Google Shape;4025;p58"/>
            <p:cNvCxnSpPr>
              <a:stCxn id="4023" idx="0"/>
              <a:endCxn id="4026"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4027" name="Google Shape;4027;p58"/>
            <p:cNvCxnSpPr>
              <a:stCxn id="4010" idx="6"/>
              <a:endCxn id="4026"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4028" name="Google Shape;4028;p58"/>
            <p:cNvCxnSpPr>
              <a:stCxn id="3999" idx="6"/>
              <a:endCxn id="4029"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4030" name="Google Shape;4030;p58"/>
            <p:cNvCxnSpPr>
              <a:stCxn id="4013"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4031" name="Google Shape;4031;p58"/>
            <p:cNvCxnSpPr>
              <a:stCxn id="4029" idx="7"/>
              <a:endCxn id="4032"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4033" name="Google Shape;4033;p58"/>
            <p:cNvCxnSpPr>
              <a:stCxn id="4013" idx="6"/>
              <a:endCxn id="4032"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4034" name="Google Shape;4034;p58"/>
            <p:cNvCxnSpPr>
              <a:stCxn id="4013" idx="7"/>
              <a:endCxn id="3965"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4035" name="Google Shape;4035;p58"/>
            <p:cNvCxnSpPr>
              <a:stCxn id="3963" idx="5"/>
              <a:endCxn id="4013"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4036" name="Google Shape;4036;p58"/>
            <p:cNvCxnSpPr>
              <a:stCxn id="3965" idx="6"/>
              <a:endCxn id="4032"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4037" name="Google Shape;4037;p58"/>
            <p:cNvCxnSpPr>
              <a:stCxn id="4032" idx="0"/>
              <a:endCxn id="3967"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4038" name="Google Shape;4038;p58"/>
            <p:cNvCxnSpPr>
              <a:stCxn id="3967" idx="4"/>
              <a:endCxn id="3971"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4039" name="Google Shape;4039;p58"/>
            <p:cNvCxnSpPr>
              <a:stCxn id="4029" idx="6"/>
              <a:endCxn id="4040"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4041" name="Google Shape;4041;p58"/>
            <p:cNvCxnSpPr>
              <a:stCxn id="4026" idx="7"/>
              <a:endCxn id="4029"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4042" name="Google Shape;4042;p58"/>
            <p:cNvCxnSpPr>
              <a:stCxn id="4026" idx="6"/>
              <a:endCxn id="4040"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4043" name="Google Shape;4043;p58"/>
            <p:cNvCxnSpPr>
              <a:stCxn id="4023" idx="6"/>
              <a:endCxn id="4044"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4045" name="Google Shape;4045;p58"/>
            <p:cNvCxnSpPr>
              <a:stCxn id="4026" idx="5"/>
              <a:endCxn id="4044"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4046" name="Google Shape;4046;p58"/>
            <p:cNvCxnSpPr>
              <a:stCxn id="4044" idx="7"/>
              <a:endCxn id="4040"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4047" name="Google Shape;4047;p58"/>
            <p:cNvCxnSpPr>
              <a:stCxn id="4023" idx="5"/>
              <a:endCxn id="3983"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4048" name="Google Shape;4048;p58"/>
            <p:cNvCxnSpPr>
              <a:stCxn id="3983" idx="7"/>
              <a:endCxn id="3986"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4049" name="Google Shape;4049;p58"/>
            <p:cNvCxnSpPr>
              <a:stCxn id="3986" idx="7"/>
              <a:endCxn id="3974"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4050" name="Google Shape;4050;p58"/>
            <p:cNvCxnSpPr>
              <a:stCxn id="4044" idx="5"/>
              <a:endCxn id="3986"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4051" name="Google Shape;4051;p58"/>
            <p:cNvCxnSpPr>
              <a:stCxn id="4044"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4052" name="Google Shape;4052;p58"/>
            <p:cNvCxnSpPr>
              <a:stCxn id="4040" idx="5"/>
              <a:endCxn id="3974"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4053" name="Google Shape;4053;p58"/>
            <p:cNvCxnSpPr>
              <a:stCxn id="4040" idx="0"/>
              <a:endCxn id="4032"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4054" name="Google Shape;4054;p58"/>
            <p:cNvCxnSpPr>
              <a:stCxn id="4040" idx="7"/>
              <a:endCxn id="3971"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4055" name="Google Shape;4055;p58"/>
            <p:cNvCxnSpPr>
              <a:stCxn id="4040"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4056" name="Google Shape;4056;p58"/>
            <p:cNvCxnSpPr>
              <a:stCxn id="3986" idx="6"/>
              <a:endCxn id="3976"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4057" name="Google Shape;4057;p58"/>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7" name="Google Shape;3957;p58"/>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7" name="Google Shape;3947;p58"/>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0" name="Google Shape;3950;p58"/>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8" name="Google Shape;3988;p58"/>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0" name="Google Shape;3990;p58"/>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6" name="Google Shape;3996;p58"/>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9" name="Google Shape;3979;p58"/>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1" name="Google Shape;3951;p58"/>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0" name="Google Shape;3960;p58"/>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8" name="Google Shape;3958;p58"/>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3" name="Google Shape;3963;p58"/>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1" name="Google Shape;3981;p58"/>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7" name="Google Shape;4017;p58"/>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3" name="Google Shape;4003;p58"/>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3" name="Google Shape;3983;p58"/>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6" name="Google Shape;3986;p58"/>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8" name="Google Shape;4058;p58"/>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4" name="Google Shape;3974;p58"/>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6" name="Google Shape;3976;p58"/>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4" name="Google Shape;4044;p58"/>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3" name="Google Shape;4023;p58"/>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3" name="Google Shape;4013;p58"/>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5" name="Google Shape;3965;p58"/>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3" name="Google Shape;3993;p58"/>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9" name="Google Shape;3999;p58"/>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0" name="Google Shape;4010;p58"/>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8" name="Google Shape;4008;p58"/>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6" name="Google Shape;4026;p58"/>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9" name="Google Shape;4029;p58"/>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0" name="Google Shape;4040;p58"/>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9" name="Google Shape;4059;p58"/>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1" name="Google Shape;3971;p58"/>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0" name="Google Shape;3970;p58"/>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7" name="Google Shape;3967;p58"/>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2" name="Google Shape;4032;p58"/>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60" name="Google Shape;4060;p58"/>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When a player attempts to claim a tunnel the 3 cards are revealed on the TV screen.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active player can make their decision regarding using extra train cards on their companion app.</a:t>
            </a:r>
            <a:endParaRPr b="0" i="0" sz="1100" u="none" cap="none" strike="noStrike">
              <a:solidFill>
                <a:schemeClr val="dk1"/>
              </a:solidFill>
              <a:latin typeface="Poppins"/>
              <a:ea typeface="Poppins"/>
              <a:cs typeface="Poppins"/>
              <a:sym typeface="Poppins"/>
            </a:endParaRPr>
          </a:p>
        </p:txBody>
      </p:sp>
      <p:sp>
        <p:nvSpPr>
          <p:cNvPr id="4061" name="Google Shape;4061;p58"/>
          <p:cNvSpPr txBox="1"/>
          <p:nvPr/>
        </p:nvSpPr>
        <p:spPr>
          <a:xfrm>
            <a:off x="3907625" y="1221125"/>
            <a:ext cx="378300" cy="512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62" name="Google Shape;4062;p58"/>
          <p:cNvSpPr txBox="1"/>
          <p:nvPr/>
        </p:nvSpPr>
        <p:spPr>
          <a:xfrm>
            <a:off x="398390" y="3010788"/>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063" name="Google Shape;4063;p58"/>
          <p:cNvSpPr txBox="1"/>
          <p:nvPr/>
        </p:nvSpPr>
        <p:spPr>
          <a:xfrm>
            <a:off x="398390" y="3349396"/>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064" name="Google Shape;4064;p58"/>
          <p:cNvSpPr txBox="1"/>
          <p:nvPr/>
        </p:nvSpPr>
        <p:spPr>
          <a:xfrm>
            <a:off x="398390" y="402661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065" name="Google Shape;4065;p58"/>
          <p:cNvSpPr txBox="1"/>
          <p:nvPr/>
        </p:nvSpPr>
        <p:spPr>
          <a:xfrm>
            <a:off x="398390" y="3688004"/>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066" name="Google Shape;4066;p58"/>
          <p:cNvSpPr txBox="1"/>
          <p:nvPr/>
        </p:nvSpPr>
        <p:spPr>
          <a:xfrm>
            <a:off x="955125" y="2731975"/>
            <a:ext cx="2643000" cy="2019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GB" sz="700" u="none" cap="none" strike="noStrike">
                <a:solidFill>
                  <a:schemeClr val="dk1"/>
                </a:solidFill>
                <a:latin typeface="Poppins"/>
                <a:ea typeface="Poppins"/>
                <a:cs typeface="Poppins"/>
                <a:sym typeface="Poppins"/>
              </a:rPr>
              <a:t>You need an extra X or Y card to claim the tunnel!</a:t>
            </a:r>
            <a:endParaRPr b="0" i="0" sz="700" u="none" cap="none" strike="noStrike">
              <a:solidFill>
                <a:schemeClr val="dk1"/>
              </a:solidFill>
              <a:latin typeface="Poppins"/>
              <a:ea typeface="Poppins"/>
              <a:cs typeface="Poppins"/>
              <a:sym typeface="Poppins"/>
            </a:endParaRPr>
          </a:p>
        </p:txBody>
      </p:sp>
      <p:sp>
        <p:nvSpPr>
          <p:cNvPr id="4067" name="Google Shape;4067;p58"/>
          <p:cNvSpPr txBox="1"/>
          <p:nvPr/>
        </p:nvSpPr>
        <p:spPr>
          <a:xfrm>
            <a:off x="3317763" y="4764550"/>
            <a:ext cx="252900" cy="1605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850" u="none" cap="none" strike="noStrike">
                <a:solidFill>
                  <a:srgbClr val="212529"/>
                </a:solidFill>
                <a:latin typeface="Arial"/>
                <a:ea typeface="Arial"/>
                <a:cs typeface="Arial"/>
                <a:sym typeface="Arial"/>
              </a:rPr>
              <a:t>✔</a:t>
            </a:r>
            <a:endParaRPr b="0" i="0" sz="300" u="none" cap="none" strike="noStrike">
              <a:solidFill>
                <a:srgbClr val="000000"/>
              </a:solidFill>
              <a:latin typeface="Poppins"/>
              <a:ea typeface="Poppins"/>
              <a:cs typeface="Poppins"/>
              <a:sym typeface="Poppins"/>
            </a:endParaRPr>
          </a:p>
        </p:txBody>
      </p:sp>
      <p:sp>
        <p:nvSpPr>
          <p:cNvPr id="4068" name="Google Shape;4068;p58"/>
          <p:cNvSpPr txBox="1"/>
          <p:nvPr/>
        </p:nvSpPr>
        <p:spPr>
          <a:xfrm>
            <a:off x="4383575" y="1221125"/>
            <a:ext cx="378300" cy="512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69" name="Google Shape;4069;p58"/>
          <p:cNvSpPr txBox="1"/>
          <p:nvPr/>
        </p:nvSpPr>
        <p:spPr>
          <a:xfrm>
            <a:off x="4859525" y="1224475"/>
            <a:ext cx="378300" cy="5121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70" name="Google Shape;4070;p58"/>
          <p:cNvSpPr txBox="1"/>
          <p:nvPr/>
        </p:nvSpPr>
        <p:spPr>
          <a:xfrm>
            <a:off x="3395500" y="691875"/>
            <a:ext cx="2433600" cy="1605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chemeClr val="dk1"/>
                </a:solidFill>
                <a:latin typeface="Poppins"/>
                <a:ea typeface="Poppins"/>
                <a:cs typeface="Poppins"/>
                <a:sym typeface="Poppins"/>
              </a:rPr>
              <a:t>Player 1 needs an extra X or Y card to claim the tunnel!</a:t>
            </a:r>
            <a:endParaRPr b="0" i="0" sz="600" u="none" cap="none" strike="noStrike">
              <a:solidFill>
                <a:schemeClr val="dk1"/>
              </a:solidFill>
              <a:latin typeface="Poppins"/>
              <a:ea typeface="Poppins"/>
              <a:cs typeface="Poppins"/>
              <a:sym typeface="Poppins"/>
            </a:endParaRPr>
          </a:p>
        </p:txBody>
      </p:sp>
      <p:sp>
        <p:nvSpPr>
          <p:cNvPr id="4071" name="Google Shape;4071;p58"/>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2" name="Google Shape;4072;p58"/>
          <p:cNvSpPr/>
          <p:nvPr/>
        </p:nvSpPr>
        <p:spPr>
          <a:xfrm>
            <a:off x="5805400" y="4941175"/>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3" name="Google Shape;4073;p58"/>
          <p:cNvSpPr txBox="1"/>
          <p:nvPr/>
        </p:nvSpPr>
        <p:spPr>
          <a:xfrm>
            <a:off x="2989338" y="4764550"/>
            <a:ext cx="252900" cy="1605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50"/>
              <a:buFont typeface="Arial"/>
              <a:buNone/>
            </a:pPr>
            <a:r>
              <a:rPr b="0" i="0" lang="en-GB" sz="850" u="none" cap="none" strike="noStrike">
                <a:solidFill>
                  <a:srgbClr val="212529"/>
                </a:solidFill>
                <a:latin typeface="Arial"/>
                <a:ea typeface="Arial"/>
                <a:cs typeface="Arial"/>
                <a:sym typeface="Arial"/>
              </a:rPr>
              <a:t>X</a:t>
            </a:r>
            <a:endParaRPr b="0" i="0" sz="300" u="none" cap="none" strike="noStrike">
              <a:solidFill>
                <a:srgbClr val="000000"/>
              </a:solidFill>
              <a:latin typeface="Poppins"/>
              <a:ea typeface="Poppins"/>
              <a:cs typeface="Poppins"/>
              <a:sym typeface="Poppi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7" name="Shape 4077"/>
        <p:cNvGrpSpPr/>
        <p:nvPr/>
      </p:nvGrpSpPr>
      <p:grpSpPr>
        <a:xfrm>
          <a:off x="0" y="0"/>
          <a:ext cx="0" cy="0"/>
          <a:chOff x="0" y="0"/>
          <a:chExt cx="0" cy="0"/>
        </a:xfrm>
      </p:grpSpPr>
      <p:sp>
        <p:nvSpPr>
          <p:cNvPr id="4078" name="Google Shape;4078;p59"/>
          <p:cNvSpPr txBox="1"/>
          <p:nvPr>
            <p:ph type="title"/>
          </p:nvPr>
        </p:nvSpPr>
        <p:spPr>
          <a:xfrm>
            <a:off x="1330925" y="65400"/>
            <a:ext cx="8340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Inspecting Tickets</a:t>
            </a:r>
            <a:endParaRPr/>
          </a:p>
        </p:txBody>
      </p:sp>
      <p:sp>
        <p:nvSpPr>
          <p:cNvPr id="4079" name="Google Shape;4079;p59"/>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4080" name="Google Shape;4080;p59"/>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81" name="Google Shape;4081;p59"/>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82" name="Google Shape;4082;p59"/>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83" name="Google Shape;4083;p59"/>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84" name="Google Shape;4084;p59"/>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85" name="Google Shape;4085;p59"/>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4086" name="Google Shape;4086;p59"/>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4087" name="Google Shape;4087;p59"/>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4088" name="Google Shape;4088;p59"/>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4089" name="Google Shape;4089;p59"/>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4090" name="Google Shape;4090;p59"/>
          <p:cNvSpPr txBox="1"/>
          <p:nvPr/>
        </p:nvSpPr>
        <p:spPr>
          <a:xfrm>
            <a:off x="3822264"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91" name="Google Shape;4091;p59"/>
          <p:cNvSpPr txBox="1"/>
          <p:nvPr/>
        </p:nvSpPr>
        <p:spPr>
          <a:xfrm>
            <a:off x="3822264"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92" name="Google Shape;4092;p59"/>
          <p:cNvSpPr txBox="1"/>
          <p:nvPr/>
        </p:nvSpPr>
        <p:spPr>
          <a:xfrm>
            <a:off x="3822264"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93" name="Google Shape;4093;p59"/>
          <p:cNvSpPr txBox="1"/>
          <p:nvPr/>
        </p:nvSpPr>
        <p:spPr>
          <a:xfrm>
            <a:off x="3822264"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94" name="Google Shape;4094;p59"/>
          <p:cNvSpPr txBox="1"/>
          <p:nvPr/>
        </p:nvSpPr>
        <p:spPr>
          <a:xfrm>
            <a:off x="3822264"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95" name="Google Shape;4095;p59"/>
          <p:cNvSpPr txBox="1"/>
          <p:nvPr/>
        </p:nvSpPr>
        <p:spPr>
          <a:xfrm>
            <a:off x="3822264"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4096" name="Google Shape;4096;p59"/>
          <p:cNvSpPr txBox="1"/>
          <p:nvPr/>
        </p:nvSpPr>
        <p:spPr>
          <a:xfrm>
            <a:off x="8286739"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97" name="Google Shape;4097;p59"/>
          <p:cNvSpPr txBox="1"/>
          <p:nvPr/>
        </p:nvSpPr>
        <p:spPr>
          <a:xfrm>
            <a:off x="8286739"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98" name="Google Shape;4098;p59"/>
          <p:cNvSpPr txBox="1"/>
          <p:nvPr/>
        </p:nvSpPr>
        <p:spPr>
          <a:xfrm>
            <a:off x="8286739"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099" name="Google Shape;4099;p59"/>
          <p:cNvSpPr txBox="1"/>
          <p:nvPr/>
        </p:nvSpPr>
        <p:spPr>
          <a:xfrm>
            <a:off x="8286739"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100" name="Google Shape;4100;p59"/>
          <p:cNvSpPr txBox="1"/>
          <p:nvPr/>
        </p:nvSpPr>
        <p:spPr>
          <a:xfrm>
            <a:off x="8286739"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101" name="Google Shape;4101;p59"/>
          <p:cNvSpPr txBox="1"/>
          <p:nvPr/>
        </p:nvSpPr>
        <p:spPr>
          <a:xfrm>
            <a:off x="8286739"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4102" name="Google Shape;4102;p59"/>
          <p:cNvSpPr txBox="1"/>
          <p:nvPr/>
        </p:nvSpPr>
        <p:spPr>
          <a:xfrm>
            <a:off x="3822275"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4103" name="Google Shape;4103;p59"/>
          <p:cNvSpPr txBox="1"/>
          <p:nvPr/>
        </p:nvSpPr>
        <p:spPr>
          <a:xfrm>
            <a:off x="8286750"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4104" name="Google Shape;4104;p59"/>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4105" name="Google Shape;4105;p59"/>
          <p:cNvGrpSpPr/>
          <p:nvPr/>
        </p:nvGrpSpPr>
        <p:grpSpPr>
          <a:xfrm>
            <a:off x="4836332" y="2726727"/>
            <a:ext cx="284064" cy="284064"/>
            <a:chOff x="7196048" y="1207475"/>
            <a:chExt cx="891599" cy="891599"/>
          </a:xfrm>
        </p:grpSpPr>
        <p:sp>
          <p:nvSpPr>
            <p:cNvPr id="4106" name="Google Shape;4106;p59"/>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7" name="Google Shape;4107;p59"/>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8" name="Google Shape;4108;p59"/>
            <p:cNvSpPr/>
            <p:nvPr/>
          </p:nvSpPr>
          <p:spPr>
            <a:xfrm>
              <a:off x="7471882" y="1490942"/>
              <a:ext cx="339900" cy="3399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09" name="Google Shape;4109;p59"/>
          <p:cNvGrpSpPr/>
          <p:nvPr/>
        </p:nvGrpSpPr>
        <p:grpSpPr>
          <a:xfrm>
            <a:off x="393010" y="2726737"/>
            <a:ext cx="284064" cy="284064"/>
            <a:chOff x="7196048" y="1207475"/>
            <a:chExt cx="891599" cy="891599"/>
          </a:xfrm>
        </p:grpSpPr>
        <p:sp>
          <p:nvSpPr>
            <p:cNvPr id="4110" name="Google Shape;4110;p59"/>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1" name="Google Shape;4111;p59"/>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2" name="Google Shape;4112;p59"/>
            <p:cNvSpPr/>
            <p:nvPr/>
          </p:nvSpPr>
          <p:spPr>
            <a:xfrm>
              <a:off x="7471882" y="1490942"/>
              <a:ext cx="339900" cy="339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13" name="Google Shape;4113;p59"/>
          <p:cNvGrpSpPr/>
          <p:nvPr/>
        </p:nvGrpSpPr>
        <p:grpSpPr>
          <a:xfrm>
            <a:off x="2869392" y="672711"/>
            <a:ext cx="216480" cy="201858"/>
            <a:chOff x="7196048" y="1207475"/>
            <a:chExt cx="891599" cy="891599"/>
          </a:xfrm>
        </p:grpSpPr>
        <p:sp>
          <p:nvSpPr>
            <p:cNvPr id="4114" name="Google Shape;4114;p59"/>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5" name="Google Shape;4115;p59"/>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6" name="Google Shape;4116;p59"/>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17" name="Google Shape;4117;p59"/>
          <p:cNvSpPr txBox="1"/>
          <p:nvPr/>
        </p:nvSpPr>
        <p:spPr>
          <a:xfrm rot="-423884">
            <a:off x="1353577" y="4649379"/>
            <a:ext cx="353685" cy="390859"/>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18" name="Google Shape;4118;p59"/>
          <p:cNvSpPr txBox="1"/>
          <p:nvPr/>
        </p:nvSpPr>
        <p:spPr>
          <a:xfrm rot="-303743">
            <a:off x="1567180" y="4581561"/>
            <a:ext cx="353579" cy="390899"/>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19" name="Google Shape;4119;p59"/>
          <p:cNvSpPr txBox="1"/>
          <p:nvPr/>
        </p:nvSpPr>
        <p:spPr>
          <a:xfrm rot="-291871">
            <a:off x="1788548" y="4534266"/>
            <a:ext cx="353774" cy="390796"/>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20" name="Google Shape;4120;p59"/>
          <p:cNvSpPr txBox="1"/>
          <p:nvPr/>
        </p:nvSpPr>
        <p:spPr>
          <a:xfrm>
            <a:off x="2008050" y="4518175"/>
            <a:ext cx="353700" cy="390900"/>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21" name="Google Shape;4121;p59"/>
          <p:cNvSpPr txBox="1"/>
          <p:nvPr/>
        </p:nvSpPr>
        <p:spPr>
          <a:xfrm rot="329874">
            <a:off x="2218709" y="4534243"/>
            <a:ext cx="353828" cy="390874"/>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22" name="Google Shape;4122;p59"/>
          <p:cNvSpPr txBox="1"/>
          <p:nvPr/>
        </p:nvSpPr>
        <p:spPr>
          <a:xfrm rot="329874">
            <a:off x="2450572" y="4581556"/>
            <a:ext cx="353828" cy="390903"/>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23" name="Google Shape;4123;p59"/>
          <p:cNvSpPr txBox="1"/>
          <p:nvPr/>
        </p:nvSpPr>
        <p:spPr>
          <a:xfrm rot="297679">
            <a:off x="2599183" y="4649365"/>
            <a:ext cx="353826" cy="390873"/>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24" name="Google Shape;4124;p59"/>
          <p:cNvSpPr txBox="1"/>
          <p:nvPr/>
        </p:nvSpPr>
        <p:spPr>
          <a:xfrm rot="-423884">
            <a:off x="596602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25" name="Google Shape;4125;p59"/>
          <p:cNvSpPr txBox="1"/>
          <p:nvPr/>
        </p:nvSpPr>
        <p:spPr>
          <a:xfrm rot="-303743">
            <a:off x="617963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26" name="Google Shape;4126;p59"/>
          <p:cNvSpPr txBox="1"/>
          <p:nvPr/>
        </p:nvSpPr>
        <p:spPr>
          <a:xfrm rot="-291871">
            <a:off x="640099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27" name="Google Shape;4127;p59"/>
          <p:cNvSpPr txBox="1"/>
          <p:nvPr/>
        </p:nvSpPr>
        <p:spPr>
          <a:xfrm>
            <a:off x="662050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28" name="Google Shape;4128;p59"/>
          <p:cNvSpPr txBox="1"/>
          <p:nvPr/>
        </p:nvSpPr>
        <p:spPr>
          <a:xfrm rot="329874">
            <a:off x="683115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29" name="Google Shape;4129;p59"/>
          <p:cNvSpPr txBox="1"/>
          <p:nvPr/>
        </p:nvSpPr>
        <p:spPr>
          <a:xfrm rot="329874">
            <a:off x="706302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30" name="Google Shape;4130;p59"/>
          <p:cNvSpPr txBox="1"/>
          <p:nvPr/>
        </p:nvSpPr>
        <p:spPr>
          <a:xfrm rot="297679">
            <a:off x="721163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131" name="Google Shape;4131;p59"/>
          <p:cNvSpPr txBox="1"/>
          <p:nvPr/>
        </p:nvSpPr>
        <p:spPr>
          <a:xfrm>
            <a:off x="3930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4132" name="Google Shape;4132;p59"/>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sp>
        <p:nvSpPr>
          <p:cNvPr id="4133" name="Google Shape;4133;p59"/>
          <p:cNvSpPr txBox="1"/>
          <p:nvPr/>
        </p:nvSpPr>
        <p:spPr>
          <a:xfrm>
            <a:off x="48709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4134" name="Google Shape;4134;p59"/>
          <p:cNvSpPr txBox="1"/>
          <p:nvPr/>
        </p:nvSpPr>
        <p:spPr>
          <a:xfrm>
            <a:off x="4870890" y="3029025"/>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135" name="Google Shape;4135;p59"/>
          <p:cNvSpPr txBox="1"/>
          <p:nvPr/>
        </p:nvSpPr>
        <p:spPr>
          <a:xfrm>
            <a:off x="4870890" y="336763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136" name="Google Shape;4136;p59"/>
          <p:cNvSpPr txBox="1"/>
          <p:nvPr/>
        </p:nvSpPr>
        <p:spPr>
          <a:xfrm>
            <a:off x="4870890" y="4044850"/>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137" name="Google Shape;4137;p59"/>
          <p:cNvSpPr txBox="1"/>
          <p:nvPr/>
        </p:nvSpPr>
        <p:spPr>
          <a:xfrm>
            <a:off x="4870890" y="3706242"/>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grpSp>
        <p:nvGrpSpPr>
          <p:cNvPr id="4138" name="Google Shape;4138;p59"/>
          <p:cNvGrpSpPr/>
          <p:nvPr/>
        </p:nvGrpSpPr>
        <p:grpSpPr>
          <a:xfrm>
            <a:off x="1226413" y="3064150"/>
            <a:ext cx="2371741" cy="1377258"/>
            <a:chOff x="1226413" y="3064150"/>
            <a:chExt cx="2371741" cy="1377258"/>
          </a:xfrm>
        </p:grpSpPr>
        <p:cxnSp>
          <p:nvCxnSpPr>
            <p:cNvPr id="4139" name="Google Shape;4139;p59"/>
            <p:cNvCxnSpPr>
              <a:stCxn id="4140"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4141" name="Google Shape;4141;p59"/>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4142" name="Google Shape;4142;p59"/>
            <p:cNvCxnSpPr>
              <a:stCxn id="4143" idx="6"/>
              <a:endCxn id="4144"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4145" name="Google Shape;4145;p59"/>
            <p:cNvCxnSpPr>
              <a:endCxn id="4144"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4146" name="Google Shape;4146;p59"/>
            <p:cNvCxnSpPr>
              <a:stCxn id="4140"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4147" name="Google Shape;4147;p59"/>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4148" name="Google Shape;4148;p59"/>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4149" name="Google Shape;4149;p59"/>
            <p:cNvCxnSpPr>
              <a:stCxn id="4150" idx="6"/>
              <a:endCxn id="4151"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4152" name="Google Shape;4152;p59"/>
            <p:cNvCxnSpPr>
              <a:stCxn id="4150" idx="5"/>
              <a:endCxn id="4153"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4154" name="Google Shape;4154;p59"/>
            <p:cNvCxnSpPr>
              <a:endCxn id="4153"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4155" name="Google Shape;4155;p59"/>
            <p:cNvCxnSpPr>
              <a:stCxn id="4151" idx="7"/>
              <a:endCxn id="4156"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4157" name="Google Shape;4157;p59"/>
            <p:cNvCxnSpPr>
              <a:stCxn id="4156" idx="6"/>
              <a:endCxn id="4158"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4159" name="Google Shape;4159;p59"/>
            <p:cNvCxnSpPr>
              <a:stCxn id="4158" idx="7"/>
              <a:endCxn id="4160"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4161" name="Google Shape;4161;p59"/>
            <p:cNvCxnSpPr>
              <a:stCxn id="4160"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4162" name="Google Shape;4162;p59"/>
            <p:cNvCxnSpPr>
              <a:stCxn id="4163" idx="4"/>
              <a:endCxn id="4164"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4165" name="Google Shape;4165;p59"/>
            <p:cNvCxnSpPr>
              <a:stCxn id="4164"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4166" name="Google Shape;4166;p59"/>
            <p:cNvCxnSpPr>
              <a:endCxn id="4167"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4168" name="Google Shape;4168;p59"/>
            <p:cNvCxnSpPr>
              <a:stCxn id="4167" idx="5"/>
              <a:endCxn id="4169"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4170" name="Google Shape;4170;p59"/>
            <p:cNvCxnSpPr>
              <a:stCxn id="4169"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4171" name="Google Shape;4171;p59"/>
            <p:cNvCxnSpPr>
              <a:endCxn id="4172"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4173" name="Google Shape;4173;p59"/>
            <p:cNvCxnSpPr>
              <a:endCxn id="4174"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4175" name="Google Shape;4175;p59"/>
            <p:cNvCxnSpPr>
              <a:stCxn id="4174" idx="7"/>
              <a:endCxn id="4176"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4177" name="Google Shape;4177;p59"/>
            <p:cNvCxnSpPr>
              <a:stCxn id="4176"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4178" name="Google Shape;4178;p59"/>
            <p:cNvCxnSpPr>
              <a:stCxn id="4179"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4180" name="Google Shape;4180;p59"/>
            <p:cNvCxnSpPr>
              <a:stCxn id="4181"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4182" name="Google Shape;4182;p59"/>
            <p:cNvCxnSpPr>
              <a:stCxn id="4183" idx="7"/>
              <a:endCxn id="4144"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4184" name="Google Shape;4184;p59"/>
            <p:cNvCxnSpPr>
              <a:stCxn id="4144" idx="7"/>
              <a:endCxn id="4153"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4185" name="Google Shape;4185;p59"/>
            <p:cNvCxnSpPr>
              <a:stCxn id="4144" idx="6"/>
              <a:endCxn id="4186"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4187" name="Google Shape;4187;p59"/>
            <p:cNvCxnSpPr>
              <a:stCxn id="4181"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4188" name="Google Shape;4188;p59"/>
            <p:cNvCxnSpPr>
              <a:stCxn id="4189" idx="7"/>
              <a:endCxn id="4186"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4190" name="Google Shape;4190;p59"/>
            <p:cNvCxnSpPr>
              <a:stCxn id="4153" idx="5"/>
              <a:endCxn id="4186"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4191" name="Google Shape;4191;p59"/>
            <p:cNvCxnSpPr>
              <a:stCxn id="4153" idx="5"/>
              <a:endCxn id="4192"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4193" name="Google Shape;4193;p59"/>
            <p:cNvCxnSpPr>
              <a:stCxn id="4153" idx="7"/>
              <a:endCxn id="4156"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4194" name="Google Shape;4194;p59"/>
            <p:cNvCxnSpPr>
              <a:stCxn id="4153"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4195" name="Google Shape;4195;p59"/>
            <p:cNvCxnSpPr>
              <a:stCxn id="4189" idx="6"/>
              <a:endCxn id="4196"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4197" name="Google Shape;4197;p59"/>
            <p:cNvCxnSpPr>
              <a:stCxn id="4189" idx="5"/>
              <a:endCxn id="4172"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4198" name="Google Shape;4198;p59"/>
            <p:cNvCxnSpPr>
              <a:stCxn id="4172" idx="0"/>
              <a:endCxn id="4196"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4199" name="Google Shape;4199;p59"/>
            <p:cNvCxnSpPr>
              <a:stCxn id="4196" idx="0"/>
              <a:endCxn id="4186"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4200" name="Google Shape;4200;p59"/>
            <p:cNvCxnSpPr>
              <a:stCxn id="4186" idx="5"/>
              <a:endCxn id="4201"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4202" name="Google Shape;4202;p59"/>
            <p:cNvCxnSpPr>
              <a:stCxn id="4186" idx="5"/>
              <a:endCxn id="4203"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4204" name="Google Shape;4204;p59"/>
            <p:cNvCxnSpPr>
              <a:stCxn id="4186" idx="7"/>
              <a:endCxn id="4192"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4205" name="Google Shape;4205;p59"/>
            <p:cNvCxnSpPr>
              <a:endCxn id="4206"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4207" name="Google Shape;4207;p59"/>
            <p:cNvCxnSpPr>
              <a:endCxn id="4203"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4208" name="Google Shape;4208;p59"/>
            <p:cNvCxnSpPr>
              <a:endCxn id="4203"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4209" name="Google Shape;4209;p59"/>
            <p:cNvCxnSpPr>
              <a:stCxn id="4201" idx="5"/>
              <a:endCxn id="4210"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4211" name="Google Shape;4211;p59"/>
            <p:cNvCxnSpPr>
              <a:stCxn id="4172" idx="7"/>
              <a:endCxn id="4201"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4212" name="Google Shape;4212;p59"/>
            <p:cNvCxnSpPr>
              <a:stCxn id="4196" idx="6"/>
              <a:endCxn id="4201"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4213" name="Google Shape;4213;p59"/>
            <p:cNvCxnSpPr>
              <a:stCxn id="4172" idx="6"/>
              <a:endCxn id="4210"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4214" name="Google Shape;4214;p59"/>
            <p:cNvCxnSpPr>
              <a:endCxn id="4174"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4215" name="Google Shape;4215;p59"/>
            <p:cNvCxnSpPr>
              <a:stCxn id="4210" idx="7"/>
              <a:endCxn id="4216"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4217" name="Google Shape;4217;p59"/>
            <p:cNvCxnSpPr>
              <a:stCxn id="4201" idx="6"/>
              <a:endCxn id="4216"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4218" name="Google Shape;4218;p59"/>
            <p:cNvCxnSpPr>
              <a:stCxn id="4216" idx="0"/>
              <a:endCxn id="4219"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4220" name="Google Shape;4220;p59"/>
            <p:cNvCxnSpPr>
              <a:stCxn id="4203" idx="6"/>
              <a:endCxn id="4219"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4221" name="Google Shape;4221;p59"/>
            <p:cNvCxnSpPr>
              <a:stCxn id="4192" idx="6"/>
              <a:endCxn id="4222"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4223" name="Google Shape;4223;p59"/>
            <p:cNvCxnSpPr>
              <a:stCxn id="4206"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4224" name="Google Shape;4224;p59"/>
            <p:cNvCxnSpPr>
              <a:stCxn id="4222" idx="7"/>
              <a:endCxn id="4225"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4226" name="Google Shape;4226;p59"/>
            <p:cNvCxnSpPr>
              <a:stCxn id="4206" idx="6"/>
              <a:endCxn id="4225"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4227" name="Google Shape;4227;p59"/>
            <p:cNvCxnSpPr>
              <a:stCxn id="4206" idx="7"/>
              <a:endCxn id="4158"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4228" name="Google Shape;4228;p59"/>
            <p:cNvCxnSpPr>
              <a:stCxn id="4156" idx="5"/>
              <a:endCxn id="4206"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4229" name="Google Shape;4229;p59"/>
            <p:cNvCxnSpPr>
              <a:stCxn id="4158" idx="6"/>
              <a:endCxn id="4225"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4230" name="Google Shape;4230;p59"/>
            <p:cNvCxnSpPr>
              <a:stCxn id="4225" idx="0"/>
              <a:endCxn id="4160"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4231" name="Google Shape;4231;p59"/>
            <p:cNvCxnSpPr>
              <a:stCxn id="4160" idx="4"/>
              <a:endCxn id="4164"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4232" name="Google Shape;4232;p59"/>
            <p:cNvCxnSpPr>
              <a:stCxn id="4222" idx="6"/>
              <a:endCxn id="4233"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4234" name="Google Shape;4234;p59"/>
            <p:cNvCxnSpPr>
              <a:stCxn id="4219" idx="7"/>
              <a:endCxn id="4222"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4235" name="Google Shape;4235;p59"/>
            <p:cNvCxnSpPr>
              <a:stCxn id="4219" idx="6"/>
              <a:endCxn id="4233"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4236" name="Google Shape;4236;p59"/>
            <p:cNvCxnSpPr>
              <a:stCxn id="4216" idx="6"/>
              <a:endCxn id="4237"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4238" name="Google Shape;4238;p59"/>
            <p:cNvCxnSpPr>
              <a:stCxn id="4219" idx="5"/>
              <a:endCxn id="4237"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4239" name="Google Shape;4239;p59"/>
            <p:cNvCxnSpPr>
              <a:stCxn id="4237" idx="7"/>
              <a:endCxn id="4233"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4240" name="Google Shape;4240;p59"/>
            <p:cNvCxnSpPr>
              <a:stCxn id="4216" idx="5"/>
              <a:endCxn id="4176"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4241" name="Google Shape;4241;p59"/>
            <p:cNvCxnSpPr>
              <a:stCxn id="4176" idx="7"/>
              <a:endCxn id="4179"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4242" name="Google Shape;4242;p59"/>
            <p:cNvCxnSpPr>
              <a:stCxn id="4179" idx="7"/>
              <a:endCxn id="4167"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4243" name="Google Shape;4243;p59"/>
            <p:cNvCxnSpPr>
              <a:stCxn id="4237" idx="5"/>
              <a:endCxn id="4179"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4244" name="Google Shape;4244;p59"/>
            <p:cNvCxnSpPr>
              <a:stCxn id="4237"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4245" name="Google Shape;4245;p59"/>
            <p:cNvCxnSpPr>
              <a:stCxn id="4233" idx="5"/>
              <a:endCxn id="4167"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4246" name="Google Shape;4246;p59"/>
            <p:cNvCxnSpPr>
              <a:stCxn id="4233" idx="0"/>
              <a:endCxn id="4225"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4247" name="Google Shape;4247;p59"/>
            <p:cNvCxnSpPr>
              <a:stCxn id="4233" idx="7"/>
              <a:endCxn id="4164"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4248" name="Google Shape;4248;p59"/>
            <p:cNvCxnSpPr>
              <a:stCxn id="4233"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4249" name="Google Shape;4249;p59"/>
            <p:cNvCxnSpPr>
              <a:stCxn id="4179" idx="6"/>
              <a:endCxn id="4169"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4250" name="Google Shape;4250;p59"/>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0" name="Google Shape;4150;p59"/>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0" name="Google Shape;4140;p59"/>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3" name="Google Shape;4143;p59"/>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1" name="Google Shape;4181;p59"/>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3" name="Google Shape;4183;p59"/>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9" name="Google Shape;4189;p59"/>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2" name="Google Shape;4172;p59"/>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4" name="Google Shape;4144;p59"/>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3" name="Google Shape;4153;p59"/>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1" name="Google Shape;4151;p59"/>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6" name="Google Shape;4156;p59"/>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4" name="Google Shape;4174;p59"/>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0" name="Google Shape;4210;p59"/>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6" name="Google Shape;4196;p59"/>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6" name="Google Shape;4176;p59"/>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9" name="Google Shape;4179;p59"/>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1" name="Google Shape;4251;p59"/>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7" name="Google Shape;4167;p59"/>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9" name="Google Shape;4169;p59"/>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7" name="Google Shape;4237;p59"/>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6" name="Google Shape;4216;p59"/>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6" name="Google Shape;4206;p59"/>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8" name="Google Shape;4158;p59"/>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6" name="Google Shape;4186;p59"/>
            <p:cNvSpPr/>
            <p:nvPr/>
          </p:nvSpPr>
          <p:spPr>
            <a:xfrm>
              <a:off x="2075750" y="3829901"/>
              <a:ext cx="61800" cy="702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2" name="Google Shape;4192;p59"/>
            <p:cNvSpPr/>
            <p:nvPr/>
          </p:nvSpPr>
          <p:spPr>
            <a:xfrm>
              <a:off x="2477571" y="3640232"/>
              <a:ext cx="61800" cy="702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3" name="Google Shape;4203;p59"/>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1" name="Google Shape;4201;p59"/>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9" name="Google Shape;4219;p59"/>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2" name="Google Shape;4222;p59"/>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3" name="Google Shape;4233;p59"/>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2" name="Google Shape;4252;p59"/>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4" name="Google Shape;4164;p59"/>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3" name="Google Shape;4163;p59"/>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0" name="Google Shape;4160;p59"/>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5" name="Google Shape;4225;p59"/>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53" name="Google Shape;4253;p59"/>
          <p:cNvGrpSpPr/>
          <p:nvPr/>
        </p:nvGrpSpPr>
        <p:grpSpPr>
          <a:xfrm>
            <a:off x="5655300" y="3039950"/>
            <a:ext cx="2371741" cy="1377258"/>
            <a:chOff x="1226413" y="3064150"/>
            <a:chExt cx="2371741" cy="1377258"/>
          </a:xfrm>
        </p:grpSpPr>
        <p:cxnSp>
          <p:nvCxnSpPr>
            <p:cNvPr id="4254" name="Google Shape;4254;p59"/>
            <p:cNvCxnSpPr>
              <a:stCxn id="4255"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4256" name="Google Shape;4256;p59"/>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4257" name="Google Shape;4257;p59"/>
            <p:cNvCxnSpPr>
              <a:stCxn id="4258" idx="6"/>
              <a:endCxn id="4259"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4260" name="Google Shape;4260;p59"/>
            <p:cNvCxnSpPr>
              <a:endCxn id="4259"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4261" name="Google Shape;4261;p59"/>
            <p:cNvCxnSpPr>
              <a:stCxn id="4255"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4262" name="Google Shape;4262;p59"/>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4263" name="Google Shape;4263;p59"/>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4264" name="Google Shape;4264;p59"/>
            <p:cNvCxnSpPr>
              <a:stCxn id="4265" idx="6"/>
              <a:endCxn id="4266"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4267" name="Google Shape;4267;p59"/>
            <p:cNvCxnSpPr>
              <a:stCxn id="4265" idx="5"/>
              <a:endCxn id="4268"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4269" name="Google Shape;4269;p59"/>
            <p:cNvCxnSpPr>
              <a:endCxn id="4268"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4270" name="Google Shape;4270;p59"/>
            <p:cNvCxnSpPr>
              <a:stCxn id="4266" idx="7"/>
              <a:endCxn id="4271"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4272" name="Google Shape;4272;p59"/>
            <p:cNvCxnSpPr>
              <a:stCxn id="4271" idx="6"/>
              <a:endCxn id="4273"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4274" name="Google Shape;4274;p59"/>
            <p:cNvCxnSpPr>
              <a:stCxn id="4273" idx="7"/>
              <a:endCxn id="4275"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4276" name="Google Shape;4276;p59"/>
            <p:cNvCxnSpPr>
              <a:stCxn id="4275"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4277" name="Google Shape;4277;p59"/>
            <p:cNvCxnSpPr>
              <a:stCxn id="4278" idx="4"/>
              <a:endCxn id="4279"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4280" name="Google Shape;4280;p59"/>
            <p:cNvCxnSpPr>
              <a:stCxn id="4279"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4281" name="Google Shape;4281;p59"/>
            <p:cNvCxnSpPr>
              <a:endCxn id="4282"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4283" name="Google Shape;4283;p59"/>
            <p:cNvCxnSpPr>
              <a:stCxn id="4282" idx="5"/>
              <a:endCxn id="4284"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4285" name="Google Shape;4285;p59"/>
            <p:cNvCxnSpPr>
              <a:stCxn id="4284"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4286" name="Google Shape;4286;p59"/>
            <p:cNvCxnSpPr>
              <a:endCxn id="4287"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4288" name="Google Shape;4288;p59"/>
            <p:cNvCxnSpPr>
              <a:endCxn id="4289"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4290" name="Google Shape;4290;p59"/>
            <p:cNvCxnSpPr>
              <a:stCxn id="4289" idx="7"/>
              <a:endCxn id="4291"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4292" name="Google Shape;4292;p59"/>
            <p:cNvCxnSpPr>
              <a:stCxn id="4291"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4293" name="Google Shape;4293;p59"/>
            <p:cNvCxnSpPr>
              <a:stCxn id="4294"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4295" name="Google Shape;4295;p59"/>
            <p:cNvCxnSpPr>
              <a:stCxn id="4296"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4297" name="Google Shape;4297;p59"/>
            <p:cNvCxnSpPr>
              <a:stCxn id="4298" idx="7"/>
              <a:endCxn id="4259"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4299" name="Google Shape;4299;p59"/>
            <p:cNvCxnSpPr>
              <a:stCxn id="4259" idx="7"/>
              <a:endCxn id="4268"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4300" name="Google Shape;4300;p59"/>
            <p:cNvCxnSpPr>
              <a:stCxn id="4259" idx="6"/>
              <a:endCxn id="4301"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4302" name="Google Shape;4302;p59"/>
            <p:cNvCxnSpPr>
              <a:stCxn id="4296"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4303" name="Google Shape;4303;p59"/>
            <p:cNvCxnSpPr>
              <a:stCxn id="4304" idx="7"/>
              <a:endCxn id="4301"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4305" name="Google Shape;4305;p59"/>
            <p:cNvCxnSpPr>
              <a:stCxn id="4268" idx="5"/>
              <a:endCxn id="4301"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4306" name="Google Shape;4306;p59"/>
            <p:cNvCxnSpPr>
              <a:stCxn id="4268" idx="5"/>
              <a:endCxn id="4307"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4308" name="Google Shape;4308;p59"/>
            <p:cNvCxnSpPr>
              <a:stCxn id="4268" idx="7"/>
              <a:endCxn id="4271"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4309" name="Google Shape;4309;p59"/>
            <p:cNvCxnSpPr>
              <a:stCxn id="4268"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4310" name="Google Shape;4310;p59"/>
            <p:cNvCxnSpPr>
              <a:stCxn id="4304" idx="6"/>
              <a:endCxn id="4311"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4312" name="Google Shape;4312;p59"/>
            <p:cNvCxnSpPr>
              <a:stCxn id="4304" idx="5"/>
              <a:endCxn id="4287"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4313" name="Google Shape;4313;p59"/>
            <p:cNvCxnSpPr>
              <a:stCxn id="4287" idx="0"/>
              <a:endCxn id="4311"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4314" name="Google Shape;4314;p59"/>
            <p:cNvCxnSpPr>
              <a:stCxn id="4311" idx="0"/>
              <a:endCxn id="4301"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4315" name="Google Shape;4315;p59"/>
            <p:cNvCxnSpPr>
              <a:stCxn id="4301" idx="5"/>
              <a:endCxn id="4316"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4317" name="Google Shape;4317;p59"/>
            <p:cNvCxnSpPr>
              <a:stCxn id="4301" idx="5"/>
              <a:endCxn id="4318"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4319" name="Google Shape;4319;p59"/>
            <p:cNvCxnSpPr>
              <a:stCxn id="4301" idx="7"/>
              <a:endCxn id="4307"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4320" name="Google Shape;4320;p59"/>
            <p:cNvCxnSpPr>
              <a:endCxn id="4321"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4322" name="Google Shape;4322;p59"/>
            <p:cNvCxnSpPr>
              <a:endCxn id="4318"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4323" name="Google Shape;4323;p59"/>
            <p:cNvCxnSpPr>
              <a:endCxn id="4318"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4324" name="Google Shape;4324;p59"/>
            <p:cNvCxnSpPr>
              <a:stCxn id="4316" idx="5"/>
              <a:endCxn id="4325"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4326" name="Google Shape;4326;p59"/>
            <p:cNvCxnSpPr>
              <a:stCxn id="4287" idx="7"/>
              <a:endCxn id="4316"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4327" name="Google Shape;4327;p59"/>
            <p:cNvCxnSpPr>
              <a:stCxn id="4311" idx="6"/>
              <a:endCxn id="4316"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4328" name="Google Shape;4328;p59"/>
            <p:cNvCxnSpPr>
              <a:stCxn id="4287" idx="6"/>
              <a:endCxn id="4325"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4329" name="Google Shape;4329;p59"/>
            <p:cNvCxnSpPr>
              <a:endCxn id="4289"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4330" name="Google Shape;4330;p59"/>
            <p:cNvCxnSpPr>
              <a:stCxn id="4325" idx="7"/>
              <a:endCxn id="4331"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4332" name="Google Shape;4332;p59"/>
            <p:cNvCxnSpPr>
              <a:stCxn id="4316" idx="6"/>
              <a:endCxn id="4331"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4333" name="Google Shape;4333;p59"/>
            <p:cNvCxnSpPr>
              <a:stCxn id="4331" idx="0"/>
              <a:endCxn id="4334"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4335" name="Google Shape;4335;p59"/>
            <p:cNvCxnSpPr>
              <a:stCxn id="4318" idx="6"/>
              <a:endCxn id="4334"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4336" name="Google Shape;4336;p59"/>
            <p:cNvCxnSpPr>
              <a:stCxn id="4307" idx="6"/>
              <a:endCxn id="4337"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4338" name="Google Shape;4338;p59"/>
            <p:cNvCxnSpPr>
              <a:stCxn id="4321"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4339" name="Google Shape;4339;p59"/>
            <p:cNvCxnSpPr>
              <a:stCxn id="4337" idx="7"/>
              <a:endCxn id="4340"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4341" name="Google Shape;4341;p59"/>
            <p:cNvCxnSpPr>
              <a:stCxn id="4321" idx="6"/>
              <a:endCxn id="4340"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4342" name="Google Shape;4342;p59"/>
            <p:cNvCxnSpPr>
              <a:stCxn id="4321" idx="7"/>
              <a:endCxn id="4273"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4343" name="Google Shape;4343;p59"/>
            <p:cNvCxnSpPr>
              <a:stCxn id="4271" idx="5"/>
              <a:endCxn id="4321"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4344" name="Google Shape;4344;p59"/>
            <p:cNvCxnSpPr>
              <a:stCxn id="4273" idx="6"/>
              <a:endCxn id="4340"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4345" name="Google Shape;4345;p59"/>
            <p:cNvCxnSpPr>
              <a:stCxn id="4340" idx="0"/>
              <a:endCxn id="4275"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4346" name="Google Shape;4346;p59"/>
            <p:cNvCxnSpPr>
              <a:stCxn id="4275" idx="4"/>
              <a:endCxn id="4279"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4347" name="Google Shape;4347;p59"/>
            <p:cNvCxnSpPr>
              <a:stCxn id="4337" idx="6"/>
              <a:endCxn id="4348"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4349" name="Google Shape;4349;p59"/>
            <p:cNvCxnSpPr>
              <a:stCxn id="4334" idx="7"/>
              <a:endCxn id="4337"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4350" name="Google Shape;4350;p59"/>
            <p:cNvCxnSpPr>
              <a:stCxn id="4334" idx="6"/>
              <a:endCxn id="4348"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4351" name="Google Shape;4351;p59"/>
            <p:cNvCxnSpPr>
              <a:stCxn id="4331" idx="6"/>
              <a:endCxn id="4352"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4353" name="Google Shape;4353;p59"/>
            <p:cNvCxnSpPr>
              <a:stCxn id="4334" idx="5"/>
              <a:endCxn id="4352"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4354" name="Google Shape;4354;p59"/>
            <p:cNvCxnSpPr>
              <a:stCxn id="4352" idx="7"/>
              <a:endCxn id="4348"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4355" name="Google Shape;4355;p59"/>
            <p:cNvCxnSpPr>
              <a:stCxn id="4331" idx="5"/>
              <a:endCxn id="4291"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4356" name="Google Shape;4356;p59"/>
            <p:cNvCxnSpPr>
              <a:stCxn id="4291" idx="7"/>
              <a:endCxn id="4294"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4357" name="Google Shape;4357;p59"/>
            <p:cNvCxnSpPr>
              <a:stCxn id="4294" idx="7"/>
              <a:endCxn id="4282"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4358" name="Google Shape;4358;p59"/>
            <p:cNvCxnSpPr>
              <a:stCxn id="4352" idx="5"/>
              <a:endCxn id="4294"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4359" name="Google Shape;4359;p59"/>
            <p:cNvCxnSpPr>
              <a:stCxn id="4352"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4360" name="Google Shape;4360;p59"/>
            <p:cNvCxnSpPr>
              <a:stCxn id="4348" idx="5"/>
              <a:endCxn id="4282"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4361" name="Google Shape;4361;p59"/>
            <p:cNvCxnSpPr>
              <a:stCxn id="4348" idx="0"/>
              <a:endCxn id="4340"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4362" name="Google Shape;4362;p59"/>
            <p:cNvCxnSpPr>
              <a:stCxn id="4348" idx="7"/>
              <a:endCxn id="4279"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4363" name="Google Shape;4363;p59"/>
            <p:cNvCxnSpPr>
              <a:stCxn id="4348"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4364" name="Google Shape;4364;p59"/>
            <p:cNvCxnSpPr>
              <a:stCxn id="4294" idx="6"/>
              <a:endCxn id="4284"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4365" name="Google Shape;4365;p59"/>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5" name="Google Shape;4265;p59"/>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5" name="Google Shape;4255;p59"/>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8" name="Google Shape;4258;p59"/>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6" name="Google Shape;4296;p59"/>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8" name="Google Shape;4298;p59"/>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4" name="Google Shape;4304;p59"/>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7" name="Google Shape;4287;p59"/>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9" name="Google Shape;4259;p59"/>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8" name="Google Shape;4268;p59"/>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6" name="Google Shape;4266;p59"/>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1" name="Google Shape;4271;p59"/>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9" name="Google Shape;4289;p59"/>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5" name="Google Shape;4325;p59"/>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1" name="Google Shape;4311;p59"/>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1" name="Google Shape;4291;p59"/>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4" name="Google Shape;4294;p59"/>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6" name="Google Shape;4366;p59"/>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2" name="Google Shape;4282;p59"/>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4" name="Google Shape;4284;p59"/>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2" name="Google Shape;4352;p59"/>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1" name="Google Shape;4331;p59"/>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1" name="Google Shape;4321;p59"/>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3" name="Google Shape;4273;p59"/>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1" name="Google Shape;4301;p59"/>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7" name="Google Shape;4307;p59"/>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8" name="Google Shape;4318;p59"/>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6" name="Google Shape;4316;p59"/>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4" name="Google Shape;4334;p59"/>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7" name="Google Shape;4337;p59"/>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8" name="Google Shape;4348;p59"/>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7" name="Google Shape;4367;p59"/>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9" name="Google Shape;4279;p59"/>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8" name="Google Shape;4278;p59"/>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5" name="Google Shape;4275;p59"/>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0" name="Google Shape;4340;p59"/>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68" name="Google Shape;4368;p59"/>
          <p:cNvGrpSpPr/>
          <p:nvPr/>
        </p:nvGrpSpPr>
        <p:grpSpPr>
          <a:xfrm>
            <a:off x="3535902" y="948314"/>
            <a:ext cx="2222559" cy="1312114"/>
            <a:chOff x="1226413" y="3064150"/>
            <a:chExt cx="2371741" cy="1377258"/>
          </a:xfrm>
        </p:grpSpPr>
        <p:cxnSp>
          <p:nvCxnSpPr>
            <p:cNvPr id="4369" name="Google Shape;4369;p59"/>
            <p:cNvCxnSpPr>
              <a:stCxn id="4370"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4371" name="Google Shape;4371;p59"/>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4372" name="Google Shape;4372;p59"/>
            <p:cNvCxnSpPr>
              <a:stCxn id="4373" idx="6"/>
              <a:endCxn id="4374"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4375" name="Google Shape;4375;p59"/>
            <p:cNvCxnSpPr>
              <a:endCxn id="4374"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4376" name="Google Shape;4376;p59"/>
            <p:cNvCxnSpPr>
              <a:stCxn id="4370"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4377" name="Google Shape;4377;p59"/>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4378" name="Google Shape;4378;p59"/>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4379" name="Google Shape;4379;p59"/>
            <p:cNvCxnSpPr>
              <a:stCxn id="4380" idx="6"/>
              <a:endCxn id="4381"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4382" name="Google Shape;4382;p59"/>
            <p:cNvCxnSpPr>
              <a:stCxn id="4380" idx="5"/>
              <a:endCxn id="4383"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4384" name="Google Shape;4384;p59"/>
            <p:cNvCxnSpPr>
              <a:endCxn id="4383"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4385" name="Google Shape;4385;p59"/>
            <p:cNvCxnSpPr>
              <a:stCxn id="4381" idx="7"/>
              <a:endCxn id="4386"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4387" name="Google Shape;4387;p59"/>
            <p:cNvCxnSpPr>
              <a:stCxn id="4386" idx="6"/>
              <a:endCxn id="4388"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4389" name="Google Shape;4389;p59"/>
            <p:cNvCxnSpPr>
              <a:stCxn id="4388" idx="7"/>
              <a:endCxn id="4390"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4391" name="Google Shape;4391;p59"/>
            <p:cNvCxnSpPr>
              <a:stCxn id="4390"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4392" name="Google Shape;4392;p59"/>
            <p:cNvCxnSpPr>
              <a:stCxn id="4393" idx="4"/>
              <a:endCxn id="4394"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4395" name="Google Shape;4395;p59"/>
            <p:cNvCxnSpPr>
              <a:stCxn id="4394"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4396" name="Google Shape;4396;p59"/>
            <p:cNvCxnSpPr>
              <a:endCxn id="4397"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4398" name="Google Shape;4398;p59"/>
            <p:cNvCxnSpPr>
              <a:stCxn id="4397" idx="5"/>
              <a:endCxn id="4399"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4400" name="Google Shape;4400;p59"/>
            <p:cNvCxnSpPr>
              <a:stCxn id="4399"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4401" name="Google Shape;4401;p59"/>
            <p:cNvCxnSpPr>
              <a:endCxn id="4402"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4403" name="Google Shape;4403;p59"/>
            <p:cNvCxnSpPr>
              <a:endCxn id="4404"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4405" name="Google Shape;4405;p59"/>
            <p:cNvCxnSpPr>
              <a:stCxn id="4404" idx="7"/>
              <a:endCxn id="4406"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4407" name="Google Shape;4407;p59"/>
            <p:cNvCxnSpPr>
              <a:stCxn id="4406"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4408" name="Google Shape;4408;p59"/>
            <p:cNvCxnSpPr>
              <a:stCxn id="4409"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4410" name="Google Shape;4410;p59"/>
            <p:cNvCxnSpPr>
              <a:stCxn id="4411"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4412" name="Google Shape;4412;p59"/>
            <p:cNvCxnSpPr>
              <a:stCxn id="4413" idx="7"/>
              <a:endCxn id="4374"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4414" name="Google Shape;4414;p59"/>
            <p:cNvCxnSpPr>
              <a:stCxn id="4374" idx="7"/>
              <a:endCxn id="4383"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4415" name="Google Shape;4415;p59"/>
            <p:cNvCxnSpPr>
              <a:stCxn id="4374" idx="6"/>
              <a:endCxn id="4416"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4417" name="Google Shape;4417;p59"/>
            <p:cNvCxnSpPr>
              <a:stCxn id="4411"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4418" name="Google Shape;4418;p59"/>
            <p:cNvCxnSpPr>
              <a:stCxn id="4419" idx="7"/>
              <a:endCxn id="4416"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4420" name="Google Shape;4420;p59"/>
            <p:cNvCxnSpPr>
              <a:stCxn id="4383" idx="5"/>
              <a:endCxn id="4416"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4421" name="Google Shape;4421;p59"/>
            <p:cNvCxnSpPr>
              <a:stCxn id="4383" idx="5"/>
              <a:endCxn id="4422"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4423" name="Google Shape;4423;p59"/>
            <p:cNvCxnSpPr>
              <a:stCxn id="4383" idx="7"/>
              <a:endCxn id="4386"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4424" name="Google Shape;4424;p59"/>
            <p:cNvCxnSpPr>
              <a:stCxn id="4383"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4425" name="Google Shape;4425;p59"/>
            <p:cNvCxnSpPr>
              <a:stCxn id="4419" idx="6"/>
              <a:endCxn id="4426"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4427" name="Google Shape;4427;p59"/>
            <p:cNvCxnSpPr>
              <a:stCxn id="4419" idx="5"/>
              <a:endCxn id="4402"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4428" name="Google Shape;4428;p59"/>
            <p:cNvCxnSpPr>
              <a:stCxn id="4402" idx="0"/>
              <a:endCxn id="4426"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4429" name="Google Shape;4429;p59"/>
            <p:cNvCxnSpPr>
              <a:stCxn id="4426" idx="0"/>
              <a:endCxn id="4416"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4430" name="Google Shape;4430;p59"/>
            <p:cNvCxnSpPr>
              <a:stCxn id="4416" idx="5"/>
              <a:endCxn id="4431"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4432" name="Google Shape;4432;p59"/>
            <p:cNvCxnSpPr>
              <a:stCxn id="4416" idx="5"/>
              <a:endCxn id="4433"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4434" name="Google Shape;4434;p59"/>
            <p:cNvCxnSpPr>
              <a:stCxn id="4416" idx="7"/>
              <a:endCxn id="4422"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4435" name="Google Shape;4435;p59"/>
            <p:cNvCxnSpPr>
              <a:endCxn id="4436"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4437" name="Google Shape;4437;p59"/>
            <p:cNvCxnSpPr>
              <a:endCxn id="4433"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4438" name="Google Shape;4438;p59"/>
            <p:cNvCxnSpPr>
              <a:endCxn id="4433"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4439" name="Google Shape;4439;p59"/>
            <p:cNvCxnSpPr>
              <a:stCxn id="4431" idx="5"/>
              <a:endCxn id="4440"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4441" name="Google Shape;4441;p59"/>
            <p:cNvCxnSpPr>
              <a:stCxn id="4402" idx="7"/>
              <a:endCxn id="4431"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4442" name="Google Shape;4442;p59"/>
            <p:cNvCxnSpPr>
              <a:stCxn id="4426" idx="6"/>
              <a:endCxn id="4431"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4443" name="Google Shape;4443;p59"/>
            <p:cNvCxnSpPr>
              <a:stCxn id="4402" idx="6"/>
              <a:endCxn id="4440"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4444" name="Google Shape;4444;p59"/>
            <p:cNvCxnSpPr>
              <a:endCxn id="4404"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4445" name="Google Shape;4445;p59"/>
            <p:cNvCxnSpPr>
              <a:stCxn id="4440" idx="7"/>
              <a:endCxn id="4446"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4447" name="Google Shape;4447;p59"/>
            <p:cNvCxnSpPr>
              <a:stCxn id="4431" idx="6"/>
              <a:endCxn id="4446"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4448" name="Google Shape;4448;p59"/>
            <p:cNvCxnSpPr>
              <a:stCxn id="4446" idx="0"/>
              <a:endCxn id="4449"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4450" name="Google Shape;4450;p59"/>
            <p:cNvCxnSpPr>
              <a:stCxn id="4433" idx="6"/>
              <a:endCxn id="4449"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4451" name="Google Shape;4451;p59"/>
            <p:cNvCxnSpPr>
              <a:stCxn id="4422" idx="6"/>
              <a:endCxn id="4452"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4453" name="Google Shape;4453;p59"/>
            <p:cNvCxnSpPr>
              <a:stCxn id="4436"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4454" name="Google Shape;4454;p59"/>
            <p:cNvCxnSpPr>
              <a:stCxn id="4452" idx="7"/>
              <a:endCxn id="4455"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4456" name="Google Shape;4456;p59"/>
            <p:cNvCxnSpPr>
              <a:stCxn id="4436" idx="6"/>
              <a:endCxn id="4455"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4457" name="Google Shape;4457;p59"/>
            <p:cNvCxnSpPr>
              <a:stCxn id="4436" idx="7"/>
              <a:endCxn id="4388"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4458" name="Google Shape;4458;p59"/>
            <p:cNvCxnSpPr>
              <a:stCxn id="4386" idx="5"/>
              <a:endCxn id="4436"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4459" name="Google Shape;4459;p59"/>
            <p:cNvCxnSpPr>
              <a:stCxn id="4388" idx="6"/>
              <a:endCxn id="4455"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4460" name="Google Shape;4460;p59"/>
            <p:cNvCxnSpPr>
              <a:stCxn id="4455" idx="0"/>
              <a:endCxn id="4390"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4461" name="Google Shape;4461;p59"/>
            <p:cNvCxnSpPr>
              <a:stCxn id="4390" idx="4"/>
              <a:endCxn id="4394"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4462" name="Google Shape;4462;p59"/>
            <p:cNvCxnSpPr>
              <a:stCxn id="4452" idx="6"/>
              <a:endCxn id="4463"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4464" name="Google Shape;4464;p59"/>
            <p:cNvCxnSpPr>
              <a:stCxn id="4449" idx="7"/>
              <a:endCxn id="4452"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4465" name="Google Shape;4465;p59"/>
            <p:cNvCxnSpPr>
              <a:stCxn id="4449" idx="6"/>
              <a:endCxn id="4463"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4466" name="Google Shape;4466;p59"/>
            <p:cNvCxnSpPr>
              <a:stCxn id="4446" idx="6"/>
              <a:endCxn id="4467"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4468" name="Google Shape;4468;p59"/>
            <p:cNvCxnSpPr>
              <a:stCxn id="4449" idx="5"/>
              <a:endCxn id="4467"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4469" name="Google Shape;4469;p59"/>
            <p:cNvCxnSpPr>
              <a:stCxn id="4467" idx="7"/>
              <a:endCxn id="4463"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4470" name="Google Shape;4470;p59"/>
            <p:cNvCxnSpPr>
              <a:stCxn id="4446" idx="5"/>
              <a:endCxn id="4406"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4471" name="Google Shape;4471;p59"/>
            <p:cNvCxnSpPr>
              <a:stCxn id="4406" idx="7"/>
              <a:endCxn id="4409"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4472" name="Google Shape;4472;p59"/>
            <p:cNvCxnSpPr>
              <a:stCxn id="4409" idx="7"/>
              <a:endCxn id="4397"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4473" name="Google Shape;4473;p59"/>
            <p:cNvCxnSpPr>
              <a:stCxn id="4467" idx="5"/>
              <a:endCxn id="4409"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4474" name="Google Shape;4474;p59"/>
            <p:cNvCxnSpPr>
              <a:stCxn id="4467"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4475" name="Google Shape;4475;p59"/>
            <p:cNvCxnSpPr>
              <a:stCxn id="4463" idx="5"/>
              <a:endCxn id="4397"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4476" name="Google Shape;4476;p59"/>
            <p:cNvCxnSpPr>
              <a:stCxn id="4463" idx="0"/>
              <a:endCxn id="4455"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4477" name="Google Shape;4477;p59"/>
            <p:cNvCxnSpPr>
              <a:stCxn id="4463" idx="7"/>
              <a:endCxn id="4394"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4478" name="Google Shape;4478;p59"/>
            <p:cNvCxnSpPr>
              <a:stCxn id="4463"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4479" name="Google Shape;4479;p59"/>
            <p:cNvCxnSpPr>
              <a:stCxn id="4409" idx="6"/>
              <a:endCxn id="4399"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4480" name="Google Shape;4480;p59"/>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0" name="Google Shape;4380;p59"/>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0" name="Google Shape;4370;p59"/>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3" name="Google Shape;4373;p59"/>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1" name="Google Shape;4411;p59"/>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3" name="Google Shape;4413;p59"/>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9" name="Google Shape;4419;p59"/>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2" name="Google Shape;4402;p59"/>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4" name="Google Shape;4374;p59"/>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3" name="Google Shape;4383;p59"/>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1" name="Google Shape;4381;p59"/>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6" name="Google Shape;4386;p59"/>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4" name="Google Shape;4404;p59"/>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0" name="Google Shape;4440;p59"/>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6" name="Google Shape;4426;p59"/>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6" name="Google Shape;4406;p59"/>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9" name="Google Shape;4409;p59"/>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1" name="Google Shape;4481;p59"/>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7" name="Google Shape;4397;p59"/>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9" name="Google Shape;4399;p59"/>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7" name="Google Shape;4467;p59"/>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6" name="Google Shape;4446;p59"/>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6" name="Google Shape;4436;p59"/>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8" name="Google Shape;4388;p59"/>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6" name="Google Shape;4416;p59"/>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2" name="Google Shape;4422;p59"/>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3" name="Google Shape;4433;p59"/>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1" name="Google Shape;4431;p59"/>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9" name="Google Shape;4449;p59"/>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2" name="Google Shape;4452;p59"/>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3" name="Google Shape;4463;p59"/>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2" name="Google Shape;4482;p59"/>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4" name="Google Shape;4394;p59"/>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3" name="Google Shape;4393;p59"/>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0" name="Google Shape;4390;p59"/>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5" name="Google Shape;4455;p59"/>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83" name="Google Shape;4483;p59"/>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Tapping on their player info box will allow a player to inspect their tickets. This will function in the same way as the paid app. </a:t>
            </a:r>
            <a:endParaRPr b="0" i="0" sz="1100" u="none" cap="none" strike="noStrike">
              <a:solidFill>
                <a:schemeClr val="dk1"/>
              </a:solidFill>
              <a:latin typeface="Poppins"/>
              <a:ea typeface="Poppins"/>
              <a:cs typeface="Poppins"/>
              <a:sym typeface="Poppins"/>
            </a:endParaRPr>
          </a:p>
        </p:txBody>
      </p:sp>
      <p:sp>
        <p:nvSpPr>
          <p:cNvPr id="4484" name="Google Shape;4484;p59"/>
          <p:cNvSpPr txBox="1"/>
          <p:nvPr/>
        </p:nvSpPr>
        <p:spPr>
          <a:xfrm>
            <a:off x="398390" y="3010788"/>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485" name="Google Shape;4485;p59"/>
          <p:cNvSpPr txBox="1"/>
          <p:nvPr/>
        </p:nvSpPr>
        <p:spPr>
          <a:xfrm>
            <a:off x="398390" y="3349396"/>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486" name="Google Shape;4486;p59"/>
          <p:cNvSpPr txBox="1"/>
          <p:nvPr/>
        </p:nvSpPr>
        <p:spPr>
          <a:xfrm>
            <a:off x="398390" y="402661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487" name="Google Shape;4487;p59"/>
          <p:cNvSpPr txBox="1"/>
          <p:nvPr/>
        </p:nvSpPr>
        <p:spPr>
          <a:xfrm>
            <a:off x="398390" y="3688004"/>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488" name="Google Shape;4488;p59"/>
          <p:cNvSpPr txBox="1"/>
          <p:nvPr/>
        </p:nvSpPr>
        <p:spPr>
          <a:xfrm>
            <a:off x="393000" y="2973375"/>
            <a:ext cx="692100" cy="14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chemeClr val="lt1"/>
                </a:solidFill>
                <a:latin typeface="Poppins"/>
                <a:ea typeface="Poppins"/>
                <a:cs typeface="Poppins"/>
                <a:sym typeface="Poppins"/>
              </a:rPr>
              <a:t>Player Info</a:t>
            </a:r>
            <a:endParaRPr b="0" i="0" sz="500" u="none" cap="none" strike="noStrike">
              <a:solidFill>
                <a:schemeClr val="lt1"/>
              </a:solidFill>
              <a:latin typeface="Poppins"/>
              <a:ea typeface="Poppins"/>
              <a:cs typeface="Poppins"/>
              <a:sym typeface="Poppins"/>
            </a:endParaRPr>
          </a:p>
        </p:txBody>
      </p:sp>
      <p:sp>
        <p:nvSpPr>
          <p:cNvPr id="4489" name="Google Shape;4489;p59"/>
          <p:cNvSpPr txBox="1"/>
          <p:nvPr/>
        </p:nvSpPr>
        <p:spPr>
          <a:xfrm>
            <a:off x="475800" y="3715686"/>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4490" name="Google Shape;4490;p59"/>
          <p:cNvSpPr txBox="1"/>
          <p:nvPr/>
        </p:nvSpPr>
        <p:spPr>
          <a:xfrm>
            <a:off x="475800" y="4087960"/>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4491" name="Google Shape;4491;p59"/>
          <p:cNvSpPr txBox="1"/>
          <p:nvPr/>
        </p:nvSpPr>
        <p:spPr>
          <a:xfrm>
            <a:off x="404400" y="3004800"/>
            <a:ext cx="669300" cy="15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rgbClr val="212529"/>
                </a:solidFill>
                <a:latin typeface="Arial"/>
                <a:ea typeface="Arial"/>
                <a:cs typeface="Arial"/>
                <a:sym typeface="Arial"/>
              </a:rPr>
              <a:t>?✘   ?✔</a:t>
            </a:r>
            <a:endParaRPr b="0" i="0" sz="400" u="none" cap="none" strike="noStrike">
              <a:solidFill>
                <a:srgbClr val="000000"/>
              </a:solidFill>
              <a:latin typeface="Poppins"/>
              <a:ea typeface="Poppins"/>
              <a:cs typeface="Poppins"/>
              <a:sym typeface="Poppins"/>
            </a:endParaRPr>
          </a:p>
        </p:txBody>
      </p:sp>
      <p:sp>
        <p:nvSpPr>
          <p:cNvPr id="4492" name="Google Shape;4492;p59"/>
          <p:cNvSpPr txBox="1"/>
          <p:nvPr/>
        </p:nvSpPr>
        <p:spPr>
          <a:xfrm>
            <a:off x="475800" y="3343411"/>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4493" name="Google Shape;4493;p59"/>
          <p:cNvSpPr txBox="1"/>
          <p:nvPr/>
        </p:nvSpPr>
        <p:spPr>
          <a:xfrm>
            <a:off x="4836325" y="3006625"/>
            <a:ext cx="726600" cy="1443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chemeClr val="lt1"/>
                </a:solidFill>
                <a:latin typeface="Poppins"/>
                <a:ea typeface="Poppins"/>
                <a:cs typeface="Poppins"/>
                <a:sym typeface="Poppins"/>
              </a:rPr>
              <a:t>Player Info</a:t>
            </a:r>
            <a:endParaRPr b="0" i="0" sz="500" u="none" cap="none" strike="noStrike">
              <a:solidFill>
                <a:schemeClr val="lt1"/>
              </a:solidFill>
              <a:latin typeface="Poppins"/>
              <a:ea typeface="Poppins"/>
              <a:cs typeface="Poppins"/>
              <a:sym typeface="Poppins"/>
            </a:endParaRPr>
          </a:p>
        </p:txBody>
      </p:sp>
      <p:sp>
        <p:nvSpPr>
          <p:cNvPr id="4494" name="Google Shape;4494;p59"/>
          <p:cNvSpPr txBox="1"/>
          <p:nvPr/>
        </p:nvSpPr>
        <p:spPr>
          <a:xfrm>
            <a:off x="4953700" y="3748936"/>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4495" name="Google Shape;4495;p59"/>
          <p:cNvSpPr txBox="1"/>
          <p:nvPr/>
        </p:nvSpPr>
        <p:spPr>
          <a:xfrm>
            <a:off x="4953700" y="4121210"/>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4496" name="Google Shape;4496;p59"/>
          <p:cNvSpPr txBox="1"/>
          <p:nvPr/>
        </p:nvSpPr>
        <p:spPr>
          <a:xfrm>
            <a:off x="4882300" y="3038050"/>
            <a:ext cx="669300" cy="15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50"/>
              <a:buFont typeface="Arial"/>
              <a:buNone/>
            </a:pPr>
            <a:r>
              <a:rPr b="0" i="0" lang="en-GB" sz="1050" u="none" cap="none" strike="noStrike">
                <a:solidFill>
                  <a:srgbClr val="212529"/>
                </a:solidFill>
                <a:latin typeface="Arial"/>
                <a:ea typeface="Arial"/>
                <a:cs typeface="Arial"/>
                <a:sym typeface="Arial"/>
              </a:rPr>
              <a:t>?✘   ?✔</a:t>
            </a:r>
            <a:endParaRPr b="0" i="0" sz="400" u="none" cap="none" strike="noStrike">
              <a:solidFill>
                <a:srgbClr val="000000"/>
              </a:solidFill>
              <a:latin typeface="Poppins"/>
              <a:ea typeface="Poppins"/>
              <a:cs typeface="Poppins"/>
              <a:sym typeface="Poppins"/>
            </a:endParaRPr>
          </a:p>
        </p:txBody>
      </p:sp>
      <p:sp>
        <p:nvSpPr>
          <p:cNvPr id="4497" name="Google Shape;4497;p59"/>
          <p:cNvSpPr txBox="1"/>
          <p:nvPr/>
        </p:nvSpPr>
        <p:spPr>
          <a:xfrm>
            <a:off x="4953700" y="3376661"/>
            <a:ext cx="5265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Ticket</a:t>
            </a:r>
            <a:endParaRPr b="0" i="0" sz="500" u="none" cap="none" strike="noStrike">
              <a:solidFill>
                <a:srgbClr val="000000"/>
              </a:solidFill>
              <a:latin typeface="Poppins"/>
              <a:ea typeface="Poppins"/>
              <a:cs typeface="Poppins"/>
              <a:sym typeface="Poppins"/>
            </a:endParaRPr>
          </a:p>
        </p:txBody>
      </p:sp>
      <p:sp>
        <p:nvSpPr>
          <p:cNvPr id="4498" name="Google Shape;4498;p59"/>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9" name="Google Shape;4499;p59"/>
          <p:cNvSpPr/>
          <p:nvPr/>
        </p:nvSpPr>
        <p:spPr>
          <a:xfrm>
            <a:off x="5805400" y="4941175"/>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3" name="Shape 4503"/>
        <p:cNvGrpSpPr/>
        <p:nvPr/>
      </p:nvGrpSpPr>
      <p:grpSpPr>
        <a:xfrm>
          <a:off x="0" y="0"/>
          <a:ext cx="0" cy="0"/>
          <a:chOff x="0" y="0"/>
          <a:chExt cx="0" cy="0"/>
        </a:xfrm>
      </p:grpSpPr>
      <p:sp>
        <p:nvSpPr>
          <p:cNvPr id="4504" name="Google Shape;4504;p60"/>
          <p:cNvSpPr txBox="1"/>
          <p:nvPr>
            <p:ph type="title"/>
          </p:nvPr>
        </p:nvSpPr>
        <p:spPr>
          <a:xfrm>
            <a:off x="1400725" y="65400"/>
            <a:ext cx="8270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Completing a ticket</a:t>
            </a:r>
            <a:endParaRPr/>
          </a:p>
        </p:txBody>
      </p:sp>
      <p:sp>
        <p:nvSpPr>
          <p:cNvPr id="4505" name="Google Shape;4505;p60"/>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4506" name="Google Shape;4506;p60"/>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07" name="Google Shape;4507;p60"/>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08" name="Google Shape;4508;p60"/>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09" name="Google Shape;4509;p60"/>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10" name="Google Shape;4510;p60"/>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11" name="Google Shape;4511;p60"/>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4512" name="Google Shape;4512;p60"/>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4513" name="Google Shape;4513;p60"/>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4514" name="Google Shape;4514;p60"/>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4515" name="Google Shape;4515;p60"/>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4516" name="Google Shape;4516;p60"/>
          <p:cNvSpPr txBox="1"/>
          <p:nvPr/>
        </p:nvSpPr>
        <p:spPr>
          <a:xfrm>
            <a:off x="3822264"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17" name="Google Shape;4517;p60"/>
          <p:cNvSpPr txBox="1"/>
          <p:nvPr/>
        </p:nvSpPr>
        <p:spPr>
          <a:xfrm>
            <a:off x="3822264"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18" name="Google Shape;4518;p60"/>
          <p:cNvSpPr txBox="1"/>
          <p:nvPr/>
        </p:nvSpPr>
        <p:spPr>
          <a:xfrm>
            <a:off x="3822264"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19" name="Google Shape;4519;p60"/>
          <p:cNvSpPr txBox="1"/>
          <p:nvPr/>
        </p:nvSpPr>
        <p:spPr>
          <a:xfrm>
            <a:off x="3822264"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20" name="Google Shape;4520;p60"/>
          <p:cNvSpPr txBox="1"/>
          <p:nvPr/>
        </p:nvSpPr>
        <p:spPr>
          <a:xfrm>
            <a:off x="3822264"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21" name="Google Shape;4521;p60"/>
          <p:cNvSpPr txBox="1"/>
          <p:nvPr/>
        </p:nvSpPr>
        <p:spPr>
          <a:xfrm>
            <a:off x="3822264"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4522" name="Google Shape;4522;p60"/>
          <p:cNvSpPr txBox="1"/>
          <p:nvPr/>
        </p:nvSpPr>
        <p:spPr>
          <a:xfrm>
            <a:off x="8286739"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23" name="Google Shape;4523;p60"/>
          <p:cNvSpPr txBox="1"/>
          <p:nvPr/>
        </p:nvSpPr>
        <p:spPr>
          <a:xfrm>
            <a:off x="8286739"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24" name="Google Shape;4524;p60"/>
          <p:cNvSpPr txBox="1"/>
          <p:nvPr/>
        </p:nvSpPr>
        <p:spPr>
          <a:xfrm>
            <a:off x="8286739"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25" name="Google Shape;4525;p60"/>
          <p:cNvSpPr txBox="1"/>
          <p:nvPr/>
        </p:nvSpPr>
        <p:spPr>
          <a:xfrm>
            <a:off x="8286739"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26" name="Google Shape;4526;p60"/>
          <p:cNvSpPr txBox="1"/>
          <p:nvPr/>
        </p:nvSpPr>
        <p:spPr>
          <a:xfrm>
            <a:off x="8286739"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527" name="Google Shape;4527;p60"/>
          <p:cNvSpPr txBox="1"/>
          <p:nvPr/>
        </p:nvSpPr>
        <p:spPr>
          <a:xfrm>
            <a:off x="8286739"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4528" name="Google Shape;4528;p60"/>
          <p:cNvSpPr txBox="1"/>
          <p:nvPr/>
        </p:nvSpPr>
        <p:spPr>
          <a:xfrm>
            <a:off x="3822275"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4529" name="Google Shape;4529;p60"/>
          <p:cNvSpPr txBox="1"/>
          <p:nvPr/>
        </p:nvSpPr>
        <p:spPr>
          <a:xfrm>
            <a:off x="8286750"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4530" name="Google Shape;4530;p60"/>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4531" name="Google Shape;4531;p60"/>
          <p:cNvGrpSpPr/>
          <p:nvPr/>
        </p:nvGrpSpPr>
        <p:grpSpPr>
          <a:xfrm>
            <a:off x="4836332" y="2726727"/>
            <a:ext cx="284064" cy="284064"/>
            <a:chOff x="7196048" y="1207475"/>
            <a:chExt cx="891599" cy="891599"/>
          </a:xfrm>
        </p:grpSpPr>
        <p:sp>
          <p:nvSpPr>
            <p:cNvPr id="4532" name="Google Shape;4532;p60"/>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3" name="Google Shape;4533;p60"/>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4" name="Google Shape;4534;p60"/>
            <p:cNvSpPr/>
            <p:nvPr/>
          </p:nvSpPr>
          <p:spPr>
            <a:xfrm>
              <a:off x="7471882" y="1490942"/>
              <a:ext cx="339900" cy="3399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35" name="Google Shape;4535;p60"/>
          <p:cNvGrpSpPr/>
          <p:nvPr/>
        </p:nvGrpSpPr>
        <p:grpSpPr>
          <a:xfrm>
            <a:off x="393010" y="2726737"/>
            <a:ext cx="284064" cy="284064"/>
            <a:chOff x="7196048" y="1207475"/>
            <a:chExt cx="891599" cy="891599"/>
          </a:xfrm>
        </p:grpSpPr>
        <p:sp>
          <p:nvSpPr>
            <p:cNvPr id="4536" name="Google Shape;4536;p60"/>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7" name="Google Shape;4537;p60"/>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8" name="Google Shape;4538;p60"/>
            <p:cNvSpPr/>
            <p:nvPr/>
          </p:nvSpPr>
          <p:spPr>
            <a:xfrm>
              <a:off x="7471882" y="1490942"/>
              <a:ext cx="339900" cy="339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39" name="Google Shape;4539;p60"/>
          <p:cNvGrpSpPr/>
          <p:nvPr/>
        </p:nvGrpSpPr>
        <p:grpSpPr>
          <a:xfrm>
            <a:off x="2869392" y="672711"/>
            <a:ext cx="216480" cy="201858"/>
            <a:chOff x="7196048" y="1207475"/>
            <a:chExt cx="891599" cy="891599"/>
          </a:xfrm>
        </p:grpSpPr>
        <p:sp>
          <p:nvSpPr>
            <p:cNvPr id="4540" name="Google Shape;4540;p60"/>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1" name="Google Shape;4541;p60"/>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2" name="Google Shape;4542;p60"/>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43" name="Google Shape;4543;p60"/>
          <p:cNvSpPr txBox="1"/>
          <p:nvPr/>
        </p:nvSpPr>
        <p:spPr>
          <a:xfrm rot="-423884">
            <a:off x="135357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44" name="Google Shape;4544;p60"/>
          <p:cNvSpPr txBox="1"/>
          <p:nvPr/>
        </p:nvSpPr>
        <p:spPr>
          <a:xfrm rot="-303743">
            <a:off x="156718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45" name="Google Shape;4545;p60"/>
          <p:cNvSpPr txBox="1"/>
          <p:nvPr/>
        </p:nvSpPr>
        <p:spPr>
          <a:xfrm rot="-291871">
            <a:off x="178854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46" name="Google Shape;4546;p60"/>
          <p:cNvSpPr txBox="1"/>
          <p:nvPr/>
        </p:nvSpPr>
        <p:spPr>
          <a:xfrm>
            <a:off x="200805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47" name="Google Shape;4547;p60"/>
          <p:cNvSpPr txBox="1"/>
          <p:nvPr/>
        </p:nvSpPr>
        <p:spPr>
          <a:xfrm rot="329874">
            <a:off x="221870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48" name="Google Shape;4548;p60"/>
          <p:cNvSpPr txBox="1"/>
          <p:nvPr/>
        </p:nvSpPr>
        <p:spPr>
          <a:xfrm rot="329874">
            <a:off x="245057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49" name="Google Shape;4549;p60"/>
          <p:cNvSpPr txBox="1"/>
          <p:nvPr/>
        </p:nvSpPr>
        <p:spPr>
          <a:xfrm rot="297679">
            <a:off x="259918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50" name="Google Shape;4550;p60"/>
          <p:cNvSpPr txBox="1"/>
          <p:nvPr/>
        </p:nvSpPr>
        <p:spPr>
          <a:xfrm rot="-423884">
            <a:off x="596602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51" name="Google Shape;4551;p60"/>
          <p:cNvSpPr txBox="1"/>
          <p:nvPr/>
        </p:nvSpPr>
        <p:spPr>
          <a:xfrm rot="-303743">
            <a:off x="617963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52" name="Google Shape;4552;p60"/>
          <p:cNvSpPr txBox="1"/>
          <p:nvPr/>
        </p:nvSpPr>
        <p:spPr>
          <a:xfrm rot="-291871">
            <a:off x="640099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53" name="Google Shape;4553;p60"/>
          <p:cNvSpPr txBox="1"/>
          <p:nvPr/>
        </p:nvSpPr>
        <p:spPr>
          <a:xfrm>
            <a:off x="662050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54" name="Google Shape;4554;p60"/>
          <p:cNvSpPr txBox="1"/>
          <p:nvPr/>
        </p:nvSpPr>
        <p:spPr>
          <a:xfrm rot="329874">
            <a:off x="683115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55" name="Google Shape;4555;p60"/>
          <p:cNvSpPr txBox="1"/>
          <p:nvPr/>
        </p:nvSpPr>
        <p:spPr>
          <a:xfrm rot="329874">
            <a:off x="706302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56" name="Google Shape;4556;p60"/>
          <p:cNvSpPr txBox="1"/>
          <p:nvPr/>
        </p:nvSpPr>
        <p:spPr>
          <a:xfrm rot="297679">
            <a:off x="721163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557" name="Google Shape;4557;p60"/>
          <p:cNvSpPr txBox="1"/>
          <p:nvPr/>
        </p:nvSpPr>
        <p:spPr>
          <a:xfrm>
            <a:off x="3930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4558" name="Google Shape;4558;p60"/>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sp>
        <p:nvSpPr>
          <p:cNvPr id="4559" name="Google Shape;4559;p60"/>
          <p:cNvSpPr txBox="1"/>
          <p:nvPr/>
        </p:nvSpPr>
        <p:spPr>
          <a:xfrm>
            <a:off x="48709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4560" name="Google Shape;4560;p60"/>
          <p:cNvSpPr txBox="1"/>
          <p:nvPr/>
        </p:nvSpPr>
        <p:spPr>
          <a:xfrm>
            <a:off x="4870890" y="3029025"/>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561" name="Google Shape;4561;p60"/>
          <p:cNvSpPr txBox="1"/>
          <p:nvPr/>
        </p:nvSpPr>
        <p:spPr>
          <a:xfrm>
            <a:off x="4870890" y="336763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562" name="Google Shape;4562;p60"/>
          <p:cNvSpPr txBox="1"/>
          <p:nvPr/>
        </p:nvSpPr>
        <p:spPr>
          <a:xfrm>
            <a:off x="4870890" y="4044850"/>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563" name="Google Shape;4563;p60"/>
          <p:cNvSpPr txBox="1"/>
          <p:nvPr/>
        </p:nvSpPr>
        <p:spPr>
          <a:xfrm>
            <a:off x="4870890" y="3706242"/>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grpSp>
        <p:nvGrpSpPr>
          <p:cNvPr id="4564" name="Google Shape;4564;p60"/>
          <p:cNvGrpSpPr/>
          <p:nvPr/>
        </p:nvGrpSpPr>
        <p:grpSpPr>
          <a:xfrm>
            <a:off x="1226413" y="3064150"/>
            <a:ext cx="2371741" cy="1377258"/>
            <a:chOff x="1226413" y="3064150"/>
            <a:chExt cx="2371741" cy="1377258"/>
          </a:xfrm>
        </p:grpSpPr>
        <p:cxnSp>
          <p:nvCxnSpPr>
            <p:cNvPr id="4565" name="Google Shape;4565;p60"/>
            <p:cNvCxnSpPr>
              <a:stCxn id="4566"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4567" name="Google Shape;4567;p60"/>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4568" name="Google Shape;4568;p60"/>
            <p:cNvCxnSpPr>
              <a:stCxn id="4569" idx="6"/>
              <a:endCxn id="4570"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4571" name="Google Shape;4571;p60"/>
            <p:cNvCxnSpPr>
              <a:endCxn id="4570"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4572" name="Google Shape;4572;p60"/>
            <p:cNvCxnSpPr>
              <a:stCxn id="4566"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4573" name="Google Shape;4573;p60"/>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4574" name="Google Shape;4574;p60"/>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4575" name="Google Shape;4575;p60"/>
            <p:cNvCxnSpPr>
              <a:stCxn id="4576" idx="6"/>
              <a:endCxn id="4577"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4578" name="Google Shape;4578;p60"/>
            <p:cNvCxnSpPr>
              <a:stCxn id="4576" idx="5"/>
              <a:endCxn id="4579"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4580" name="Google Shape;4580;p60"/>
            <p:cNvCxnSpPr>
              <a:endCxn id="4579"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4581" name="Google Shape;4581;p60"/>
            <p:cNvCxnSpPr>
              <a:stCxn id="4577" idx="7"/>
              <a:endCxn id="4582"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4583" name="Google Shape;4583;p60"/>
            <p:cNvCxnSpPr>
              <a:stCxn id="4582" idx="6"/>
              <a:endCxn id="4584"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4585" name="Google Shape;4585;p60"/>
            <p:cNvCxnSpPr>
              <a:stCxn id="4584" idx="7"/>
              <a:endCxn id="4586"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4587" name="Google Shape;4587;p60"/>
            <p:cNvCxnSpPr>
              <a:stCxn id="4586"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4588" name="Google Shape;4588;p60"/>
            <p:cNvCxnSpPr>
              <a:stCxn id="4589" idx="4"/>
              <a:endCxn id="4590"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4591" name="Google Shape;4591;p60"/>
            <p:cNvCxnSpPr>
              <a:stCxn id="4590"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4592" name="Google Shape;4592;p60"/>
            <p:cNvCxnSpPr>
              <a:endCxn id="4593"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4594" name="Google Shape;4594;p60"/>
            <p:cNvCxnSpPr>
              <a:stCxn id="4593" idx="5"/>
              <a:endCxn id="4595"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4596" name="Google Shape;4596;p60"/>
            <p:cNvCxnSpPr>
              <a:stCxn id="4595"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4597" name="Google Shape;4597;p60"/>
            <p:cNvCxnSpPr>
              <a:endCxn id="4598"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4599" name="Google Shape;4599;p60"/>
            <p:cNvCxnSpPr>
              <a:endCxn id="4600"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4601" name="Google Shape;4601;p60"/>
            <p:cNvCxnSpPr>
              <a:stCxn id="4600" idx="7"/>
              <a:endCxn id="4602"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4603" name="Google Shape;4603;p60"/>
            <p:cNvCxnSpPr>
              <a:stCxn id="4602"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4604" name="Google Shape;4604;p60"/>
            <p:cNvCxnSpPr>
              <a:stCxn id="4605"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4606" name="Google Shape;4606;p60"/>
            <p:cNvCxnSpPr>
              <a:stCxn id="4607"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4608" name="Google Shape;4608;p60"/>
            <p:cNvCxnSpPr>
              <a:stCxn id="4609" idx="7"/>
              <a:endCxn id="4570"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4610" name="Google Shape;4610;p60"/>
            <p:cNvCxnSpPr>
              <a:stCxn id="4570" idx="7"/>
              <a:endCxn id="4579"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4611" name="Google Shape;4611;p60"/>
            <p:cNvCxnSpPr>
              <a:stCxn id="4570" idx="6"/>
              <a:endCxn id="4612"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4613" name="Google Shape;4613;p60"/>
            <p:cNvCxnSpPr>
              <a:stCxn id="4607"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4614" name="Google Shape;4614;p60"/>
            <p:cNvCxnSpPr>
              <a:stCxn id="4615" idx="7"/>
              <a:endCxn id="4612"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4616" name="Google Shape;4616;p60"/>
            <p:cNvCxnSpPr>
              <a:stCxn id="4579" idx="5"/>
              <a:endCxn id="4612"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4617" name="Google Shape;4617;p60"/>
            <p:cNvCxnSpPr>
              <a:stCxn id="4579" idx="5"/>
              <a:endCxn id="4618"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4619" name="Google Shape;4619;p60"/>
            <p:cNvCxnSpPr>
              <a:stCxn id="4579" idx="7"/>
              <a:endCxn id="4582"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4620" name="Google Shape;4620;p60"/>
            <p:cNvCxnSpPr>
              <a:stCxn id="4579"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4621" name="Google Shape;4621;p60"/>
            <p:cNvCxnSpPr>
              <a:stCxn id="4615" idx="6"/>
              <a:endCxn id="4622"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4623" name="Google Shape;4623;p60"/>
            <p:cNvCxnSpPr>
              <a:stCxn id="4615" idx="5"/>
              <a:endCxn id="4598"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4624" name="Google Shape;4624;p60"/>
            <p:cNvCxnSpPr>
              <a:stCxn id="4598" idx="0"/>
              <a:endCxn id="4622"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4625" name="Google Shape;4625;p60"/>
            <p:cNvCxnSpPr>
              <a:stCxn id="4622" idx="0"/>
              <a:endCxn id="4612"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4626" name="Google Shape;4626;p60"/>
            <p:cNvCxnSpPr>
              <a:stCxn id="4612" idx="5"/>
              <a:endCxn id="4627"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4628" name="Google Shape;4628;p60"/>
            <p:cNvCxnSpPr>
              <a:stCxn id="4612" idx="5"/>
              <a:endCxn id="4629"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4630" name="Google Shape;4630;p60"/>
            <p:cNvCxnSpPr>
              <a:stCxn id="4612" idx="7"/>
              <a:endCxn id="4618" idx="2"/>
            </p:cNvCxnSpPr>
            <p:nvPr/>
          </p:nvCxnSpPr>
          <p:spPr>
            <a:xfrm flipH="1" rot="10800000">
              <a:off x="2128500" y="3675482"/>
              <a:ext cx="349200" cy="164700"/>
            </a:xfrm>
            <a:prstGeom prst="straightConnector1">
              <a:avLst/>
            </a:prstGeom>
            <a:noFill/>
            <a:ln cap="flat" cmpd="sng" w="9525">
              <a:solidFill>
                <a:srgbClr val="00FFFF"/>
              </a:solidFill>
              <a:prstDash val="solid"/>
              <a:round/>
              <a:headEnd len="sm" w="sm" type="none"/>
              <a:tailEnd len="sm" w="sm" type="none"/>
            </a:ln>
          </p:spPr>
        </p:cxnSp>
        <p:cxnSp>
          <p:nvCxnSpPr>
            <p:cNvPr id="4631" name="Google Shape;4631;p60"/>
            <p:cNvCxnSpPr>
              <a:endCxn id="4632"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4633" name="Google Shape;4633;p60"/>
            <p:cNvCxnSpPr>
              <a:endCxn id="4629"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4634" name="Google Shape;4634;p60"/>
            <p:cNvCxnSpPr>
              <a:endCxn id="4629"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4635" name="Google Shape;4635;p60"/>
            <p:cNvCxnSpPr>
              <a:stCxn id="4627" idx="5"/>
              <a:endCxn id="4636"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4637" name="Google Shape;4637;p60"/>
            <p:cNvCxnSpPr>
              <a:stCxn id="4598" idx="7"/>
              <a:endCxn id="4627"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4638" name="Google Shape;4638;p60"/>
            <p:cNvCxnSpPr>
              <a:stCxn id="4622" idx="6"/>
              <a:endCxn id="4627"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4639" name="Google Shape;4639;p60"/>
            <p:cNvCxnSpPr>
              <a:stCxn id="4598" idx="6"/>
              <a:endCxn id="4636"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4640" name="Google Shape;4640;p60"/>
            <p:cNvCxnSpPr>
              <a:endCxn id="4600"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4641" name="Google Shape;4641;p60"/>
            <p:cNvCxnSpPr>
              <a:stCxn id="4636" idx="7"/>
              <a:endCxn id="4642"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4643" name="Google Shape;4643;p60"/>
            <p:cNvCxnSpPr>
              <a:stCxn id="4627" idx="6"/>
              <a:endCxn id="4642"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4644" name="Google Shape;4644;p60"/>
            <p:cNvCxnSpPr>
              <a:stCxn id="4642" idx="0"/>
              <a:endCxn id="4645"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4646" name="Google Shape;4646;p60"/>
            <p:cNvCxnSpPr>
              <a:stCxn id="4629" idx="6"/>
              <a:endCxn id="4645"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4647" name="Google Shape;4647;p60"/>
            <p:cNvCxnSpPr>
              <a:stCxn id="4618" idx="6"/>
              <a:endCxn id="4648"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4649" name="Google Shape;4649;p60"/>
            <p:cNvCxnSpPr>
              <a:stCxn id="4632"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4650" name="Google Shape;4650;p60"/>
            <p:cNvCxnSpPr>
              <a:stCxn id="4648" idx="7"/>
              <a:endCxn id="4651"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4652" name="Google Shape;4652;p60"/>
            <p:cNvCxnSpPr>
              <a:stCxn id="4632" idx="6"/>
              <a:endCxn id="4651"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4653" name="Google Shape;4653;p60"/>
            <p:cNvCxnSpPr>
              <a:stCxn id="4632" idx="7"/>
              <a:endCxn id="4584"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4654" name="Google Shape;4654;p60"/>
            <p:cNvCxnSpPr>
              <a:stCxn id="4582" idx="5"/>
              <a:endCxn id="4632"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4655" name="Google Shape;4655;p60"/>
            <p:cNvCxnSpPr>
              <a:stCxn id="4584" idx="6"/>
              <a:endCxn id="4651"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4656" name="Google Shape;4656;p60"/>
            <p:cNvCxnSpPr>
              <a:stCxn id="4651" idx="0"/>
              <a:endCxn id="4586"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4657" name="Google Shape;4657;p60"/>
            <p:cNvCxnSpPr>
              <a:stCxn id="4586" idx="4"/>
              <a:endCxn id="4590"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4658" name="Google Shape;4658;p60"/>
            <p:cNvCxnSpPr>
              <a:stCxn id="4648" idx="6"/>
              <a:endCxn id="4659"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4660" name="Google Shape;4660;p60"/>
            <p:cNvCxnSpPr>
              <a:stCxn id="4645" idx="7"/>
              <a:endCxn id="4648"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4661" name="Google Shape;4661;p60"/>
            <p:cNvCxnSpPr>
              <a:stCxn id="4645" idx="6"/>
              <a:endCxn id="4659"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4662" name="Google Shape;4662;p60"/>
            <p:cNvCxnSpPr>
              <a:stCxn id="4642" idx="6"/>
              <a:endCxn id="4663"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4664" name="Google Shape;4664;p60"/>
            <p:cNvCxnSpPr>
              <a:stCxn id="4645" idx="5"/>
              <a:endCxn id="4663"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4665" name="Google Shape;4665;p60"/>
            <p:cNvCxnSpPr>
              <a:stCxn id="4663" idx="7"/>
              <a:endCxn id="4659"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4666" name="Google Shape;4666;p60"/>
            <p:cNvCxnSpPr>
              <a:stCxn id="4642" idx="5"/>
              <a:endCxn id="4602"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4667" name="Google Shape;4667;p60"/>
            <p:cNvCxnSpPr>
              <a:stCxn id="4602" idx="7"/>
              <a:endCxn id="4605"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4668" name="Google Shape;4668;p60"/>
            <p:cNvCxnSpPr>
              <a:stCxn id="4605" idx="7"/>
              <a:endCxn id="4593"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4669" name="Google Shape;4669;p60"/>
            <p:cNvCxnSpPr>
              <a:stCxn id="4663" idx="5"/>
              <a:endCxn id="4605"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4670" name="Google Shape;4670;p60"/>
            <p:cNvCxnSpPr>
              <a:stCxn id="4663"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4671" name="Google Shape;4671;p60"/>
            <p:cNvCxnSpPr>
              <a:stCxn id="4659" idx="5"/>
              <a:endCxn id="4593"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4672" name="Google Shape;4672;p60"/>
            <p:cNvCxnSpPr>
              <a:stCxn id="4659" idx="0"/>
              <a:endCxn id="4651"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4673" name="Google Shape;4673;p60"/>
            <p:cNvCxnSpPr>
              <a:stCxn id="4659" idx="7"/>
              <a:endCxn id="4590"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4674" name="Google Shape;4674;p60"/>
            <p:cNvCxnSpPr>
              <a:stCxn id="4659"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4675" name="Google Shape;4675;p60"/>
            <p:cNvCxnSpPr>
              <a:stCxn id="4605" idx="6"/>
              <a:endCxn id="4595"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4676" name="Google Shape;4676;p60"/>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6" name="Google Shape;4576;p60"/>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6" name="Google Shape;4566;p60"/>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9" name="Google Shape;4569;p60"/>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7" name="Google Shape;4607;p60"/>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9" name="Google Shape;4609;p60"/>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5" name="Google Shape;4615;p60"/>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8" name="Google Shape;4598;p60"/>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0" name="Google Shape;4570;p60"/>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9" name="Google Shape;4579;p60"/>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7" name="Google Shape;4577;p60"/>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2" name="Google Shape;4582;p60"/>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0" name="Google Shape;4600;p60"/>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6" name="Google Shape;4636;p60"/>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2" name="Google Shape;4622;p60"/>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2" name="Google Shape;4602;p60"/>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5" name="Google Shape;4605;p60"/>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7" name="Google Shape;4677;p60"/>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3" name="Google Shape;4593;p60"/>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5" name="Google Shape;4595;p60"/>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3" name="Google Shape;4663;p60"/>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2" name="Google Shape;4642;p60"/>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2" name="Google Shape;4632;p60"/>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4" name="Google Shape;4584;p60"/>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2" name="Google Shape;4612;p60"/>
            <p:cNvSpPr/>
            <p:nvPr/>
          </p:nvSpPr>
          <p:spPr>
            <a:xfrm>
              <a:off x="2075750" y="3829901"/>
              <a:ext cx="61800" cy="70200"/>
            </a:xfrm>
            <a:prstGeom prst="ellipse">
              <a:avLst/>
            </a:prstGeom>
            <a:solidFill>
              <a:srgbClr val="00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8" name="Google Shape;4618;p60"/>
            <p:cNvSpPr/>
            <p:nvPr/>
          </p:nvSpPr>
          <p:spPr>
            <a:xfrm>
              <a:off x="2477571" y="3640232"/>
              <a:ext cx="61800" cy="70200"/>
            </a:xfrm>
            <a:prstGeom prst="ellipse">
              <a:avLst/>
            </a:prstGeom>
            <a:solidFill>
              <a:srgbClr val="00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9" name="Google Shape;4629;p60"/>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7" name="Google Shape;4627;p60"/>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5" name="Google Shape;4645;p60"/>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8" name="Google Shape;4648;p60"/>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9" name="Google Shape;4659;p60"/>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8" name="Google Shape;4678;p60"/>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0" name="Google Shape;4590;p60"/>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9" name="Google Shape;4589;p60"/>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6" name="Google Shape;4586;p60"/>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1" name="Google Shape;4651;p60"/>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79" name="Google Shape;4679;p60"/>
          <p:cNvGrpSpPr/>
          <p:nvPr/>
        </p:nvGrpSpPr>
        <p:grpSpPr>
          <a:xfrm>
            <a:off x="5655300" y="3039950"/>
            <a:ext cx="2371741" cy="1377258"/>
            <a:chOff x="1226413" y="3064150"/>
            <a:chExt cx="2371741" cy="1377258"/>
          </a:xfrm>
        </p:grpSpPr>
        <p:cxnSp>
          <p:nvCxnSpPr>
            <p:cNvPr id="4680" name="Google Shape;4680;p60"/>
            <p:cNvCxnSpPr>
              <a:stCxn id="4681"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4682" name="Google Shape;4682;p60"/>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4683" name="Google Shape;4683;p60"/>
            <p:cNvCxnSpPr>
              <a:stCxn id="4684" idx="6"/>
              <a:endCxn id="4685"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4686" name="Google Shape;4686;p60"/>
            <p:cNvCxnSpPr>
              <a:endCxn id="4685"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4687" name="Google Shape;4687;p60"/>
            <p:cNvCxnSpPr>
              <a:stCxn id="4681"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4688" name="Google Shape;4688;p60"/>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4689" name="Google Shape;4689;p60"/>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4690" name="Google Shape;4690;p60"/>
            <p:cNvCxnSpPr>
              <a:stCxn id="4691" idx="6"/>
              <a:endCxn id="4692"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4693" name="Google Shape;4693;p60"/>
            <p:cNvCxnSpPr>
              <a:stCxn id="4691" idx="5"/>
              <a:endCxn id="4694"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4695" name="Google Shape;4695;p60"/>
            <p:cNvCxnSpPr>
              <a:endCxn id="4694"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4696" name="Google Shape;4696;p60"/>
            <p:cNvCxnSpPr>
              <a:stCxn id="4692" idx="7"/>
              <a:endCxn id="4697"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4698" name="Google Shape;4698;p60"/>
            <p:cNvCxnSpPr>
              <a:stCxn id="4697" idx="6"/>
              <a:endCxn id="4699"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4700" name="Google Shape;4700;p60"/>
            <p:cNvCxnSpPr>
              <a:stCxn id="4699" idx="7"/>
              <a:endCxn id="4701"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4702" name="Google Shape;4702;p60"/>
            <p:cNvCxnSpPr>
              <a:stCxn id="4701"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4703" name="Google Shape;4703;p60"/>
            <p:cNvCxnSpPr>
              <a:stCxn id="4704" idx="4"/>
              <a:endCxn id="4705"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4706" name="Google Shape;4706;p60"/>
            <p:cNvCxnSpPr>
              <a:stCxn id="4705"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4707" name="Google Shape;4707;p60"/>
            <p:cNvCxnSpPr>
              <a:endCxn id="4708"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4709" name="Google Shape;4709;p60"/>
            <p:cNvCxnSpPr>
              <a:stCxn id="4708" idx="5"/>
              <a:endCxn id="4710"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4711" name="Google Shape;4711;p60"/>
            <p:cNvCxnSpPr>
              <a:stCxn id="4710"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4712" name="Google Shape;4712;p60"/>
            <p:cNvCxnSpPr>
              <a:endCxn id="4713"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4714" name="Google Shape;4714;p60"/>
            <p:cNvCxnSpPr>
              <a:endCxn id="4715"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4716" name="Google Shape;4716;p60"/>
            <p:cNvCxnSpPr>
              <a:stCxn id="4715" idx="7"/>
              <a:endCxn id="4717"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4718" name="Google Shape;4718;p60"/>
            <p:cNvCxnSpPr>
              <a:stCxn id="4717"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4719" name="Google Shape;4719;p60"/>
            <p:cNvCxnSpPr>
              <a:stCxn id="4720"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4721" name="Google Shape;4721;p60"/>
            <p:cNvCxnSpPr>
              <a:stCxn id="4722"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4723" name="Google Shape;4723;p60"/>
            <p:cNvCxnSpPr>
              <a:stCxn id="4724" idx="7"/>
              <a:endCxn id="4685"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4725" name="Google Shape;4725;p60"/>
            <p:cNvCxnSpPr>
              <a:stCxn id="4685" idx="7"/>
              <a:endCxn id="4694"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4726" name="Google Shape;4726;p60"/>
            <p:cNvCxnSpPr>
              <a:stCxn id="4685" idx="6"/>
              <a:endCxn id="4727"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4728" name="Google Shape;4728;p60"/>
            <p:cNvCxnSpPr>
              <a:stCxn id="4722"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4729" name="Google Shape;4729;p60"/>
            <p:cNvCxnSpPr>
              <a:stCxn id="4730" idx="7"/>
              <a:endCxn id="4727"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4731" name="Google Shape;4731;p60"/>
            <p:cNvCxnSpPr>
              <a:stCxn id="4694" idx="5"/>
              <a:endCxn id="4727"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4732" name="Google Shape;4732;p60"/>
            <p:cNvCxnSpPr>
              <a:stCxn id="4694" idx="5"/>
              <a:endCxn id="4733"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4734" name="Google Shape;4734;p60"/>
            <p:cNvCxnSpPr>
              <a:stCxn id="4694" idx="7"/>
              <a:endCxn id="4697"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4735" name="Google Shape;4735;p60"/>
            <p:cNvCxnSpPr>
              <a:stCxn id="4694"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4736" name="Google Shape;4736;p60"/>
            <p:cNvCxnSpPr>
              <a:stCxn id="4730" idx="6"/>
              <a:endCxn id="4737"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4738" name="Google Shape;4738;p60"/>
            <p:cNvCxnSpPr>
              <a:stCxn id="4730" idx="5"/>
              <a:endCxn id="4713"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4739" name="Google Shape;4739;p60"/>
            <p:cNvCxnSpPr>
              <a:stCxn id="4713" idx="0"/>
              <a:endCxn id="4737"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4740" name="Google Shape;4740;p60"/>
            <p:cNvCxnSpPr>
              <a:stCxn id="4737" idx="0"/>
              <a:endCxn id="4727"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4741" name="Google Shape;4741;p60"/>
            <p:cNvCxnSpPr>
              <a:stCxn id="4727" idx="5"/>
              <a:endCxn id="4742"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4743" name="Google Shape;4743;p60"/>
            <p:cNvCxnSpPr>
              <a:stCxn id="4727" idx="5"/>
              <a:endCxn id="4744"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4745" name="Google Shape;4745;p60"/>
            <p:cNvCxnSpPr>
              <a:stCxn id="4727" idx="7"/>
              <a:endCxn id="4733"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4746" name="Google Shape;4746;p60"/>
            <p:cNvCxnSpPr>
              <a:endCxn id="4747"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4748" name="Google Shape;4748;p60"/>
            <p:cNvCxnSpPr>
              <a:endCxn id="4744"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4749" name="Google Shape;4749;p60"/>
            <p:cNvCxnSpPr>
              <a:endCxn id="4744"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4750" name="Google Shape;4750;p60"/>
            <p:cNvCxnSpPr>
              <a:stCxn id="4742" idx="5"/>
              <a:endCxn id="4751"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4752" name="Google Shape;4752;p60"/>
            <p:cNvCxnSpPr>
              <a:stCxn id="4713" idx="7"/>
              <a:endCxn id="4742"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4753" name="Google Shape;4753;p60"/>
            <p:cNvCxnSpPr>
              <a:stCxn id="4737" idx="6"/>
              <a:endCxn id="4742"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4754" name="Google Shape;4754;p60"/>
            <p:cNvCxnSpPr>
              <a:stCxn id="4713" idx="6"/>
              <a:endCxn id="4751"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4755" name="Google Shape;4755;p60"/>
            <p:cNvCxnSpPr>
              <a:endCxn id="4715"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4756" name="Google Shape;4756;p60"/>
            <p:cNvCxnSpPr>
              <a:stCxn id="4751" idx="7"/>
              <a:endCxn id="4757"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4758" name="Google Shape;4758;p60"/>
            <p:cNvCxnSpPr>
              <a:stCxn id="4742" idx="6"/>
              <a:endCxn id="4757"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4759" name="Google Shape;4759;p60"/>
            <p:cNvCxnSpPr>
              <a:stCxn id="4757" idx="0"/>
              <a:endCxn id="4760"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4761" name="Google Shape;4761;p60"/>
            <p:cNvCxnSpPr>
              <a:stCxn id="4744" idx="6"/>
              <a:endCxn id="4760"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4762" name="Google Shape;4762;p60"/>
            <p:cNvCxnSpPr>
              <a:stCxn id="4733" idx="6"/>
              <a:endCxn id="4763"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4764" name="Google Shape;4764;p60"/>
            <p:cNvCxnSpPr>
              <a:stCxn id="4747"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4765" name="Google Shape;4765;p60"/>
            <p:cNvCxnSpPr>
              <a:stCxn id="4763" idx="7"/>
              <a:endCxn id="4766"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4767" name="Google Shape;4767;p60"/>
            <p:cNvCxnSpPr>
              <a:stCxn id="4747" idx="6"/>
              <a:endCxn id="4766"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4768" name="Google Shape;4768;p60"/>
            <p:cNvCxnSpPr>
              <a:stCxn id="4747" idx="7"/>
              <a:endCxn id="4699"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4769" name="Google Shape;4769;p60"/>
            <p:cNvCxnSpPr>
              <a:stCxn id="4697" idx="5"/>
              <a:endCxn id="4747"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4770" name="Google Shape;4770;p60"/>
            <p:cNvCxnSpPr>
              <a:stCxn id="4699" idx="6"/>
              <a:endCxn id="4766"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4771" name="Google Shape;4771;p60"/>
            <p:cNvCxnSpPr>
              <a:stCxn id="4766" idx="0"/>
              <a:endCxn id="4701"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4772" name="Google Shape;4772;p60"/>
            <p:cNvCxnSpPr>
              <a:stCxn id="4701" idx="4"/>
              <a:endCxn id="4705"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4773" name="Google Shape;4773;p60"/>
            <p:cNvCxnSpPr>
              <a:stCxn id="4763" idx="6"/>
              <a:endCxn id="4774"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4775" name="Google Shape;4775;p60"/>
            <p:cNvCxnSpPr>
              <a:stCxn id="4760" idx="7"/>
              <a:endCxn id="4763"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4776" name="Google Shape;4776;p60"/>
            <p:cNvCxnSpPr>
              <a:stCxn id="4760" idx="6"/>
              <a:endCxn id="4774"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4777" name="Google Shape;4777;p60"/>
            <p:cNvCxnSpPr>
              <a:stCxn id="4757" idx="6"/>
              <a:endCxn id="4778"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4779" name="Google Shape;4779;p60"/>
            <p:cNvCxnSpPr>
              <a:stCxn id="4760" idx="5"/>
              <a:endCxn id="4778"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4780" name="Google Shape;4780;p60"/>
            <p:cNvCxnSpPr>
              <a:stCxn id="4778" idx="7"/>
              <a:endCxn id="4774"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4781" name="Google Shape;4781;p60"/>
            <p:cNvCxnSpPr>
              <a:stCxn id="4757" idx="5"/>
              <a:endCxn id="4717"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4782" name="Google Shape;4782;p60"/>
            <p:cNvCxnSpPr>
              <a:stCxn id="4717" idx="7"/>
              <a:endCxn id="4720"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4783" name="Google Shape;4783;p60"/>
            <p:cNvCxnSpPr>
              <a:stCxn id="4720" idx="7"/>
              <a:endCxn id="4708"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4784" name="Google Shape;4784;p60"/>
            <p:cNvCxnSpPr>
              <a:stCxn id="4778" idx="5"/>
              <a:endCxn id="4720"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4785" name="Google Shape;4785;p60"/>
            <p:cNvCxnSpPr>
              <a:stCxn id="4778"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4786" name="Google Shape;4786;p60"/>
            <p:cNvCxnSpPr>
              <a:stCxn id="4774" idx="5"/>
              <a:endCxn id="4708"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4787" name="Google Shape;4787;p60"/>
            <p:cNvCxnSpPr>
              <a:stCxn id="4774" idx="0"/>
              <a:endCxn id="4766"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4788" name="Google Shape;4788;p60"/>
            <p:cNvCxnSpPr>
              <a:stCxn id="4774" idx="7"/>
              <a:endCxn id="4705"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4789" name="Google Shape;4789;p60"/>
            <p:cNvCxnSpPr>
              <a:stCxn id="4774"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4790" name="Google Shape;4790;p60"/>
            <p:cNvCxnSpPr>
              <a:stCxn id="4720" idx="6"/>
              <a:endCxn id="4710"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4791" name="Google Shape;4791;p60"/>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1" name="Google Shape;4691;p60"/>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1" name="Google Shape;4681;p60"/>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4" name="Google Shape;4684;p60"/>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2" name="Google Shape;4722;p60"/>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4" name="Google Shape;4724;p60"/>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0" name="Google Shape;4730;p60"/>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3" name="Google Shape;4713;p60"/>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5" name="Google Shape;4685;p60"/>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4" name="Google Shape;4694;p60"/>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2" name="Google Shape;4692;p60"/>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7" name="Google Shape;4697;p60"/>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5" name="Google Shape;4715;p60"/>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1" name="Google Shape;4751;p60"/>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7" name="Google Shape;4737;p60"/>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7" name="Google Shape;4717;p60"/>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0" name="Google Shape;4720;p60"/>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2" name="Google Shape;4792;p60"/>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8" name="Google Shape;4708;p60"/>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0" name="Google Shape;4710;p60"/>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8" name="Google Shape;4778;p60"/>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7" name="Google Shape;4757;p60"/>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7" name="Google Shape;4747;p60"/>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9" name="Google Shape;4699;p60"/>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7" name="Google Shape;4727;p60"/>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3" name="Google Shape;4733;p60"/>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4" name="Google Shape;4744;p60"/>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2" name="Google Shape;4742;p60"/>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0" name="Google Shape;4760;p60"/>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3" name="Google Shape;4763;p60"/>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4" name="Google Shape;4774;p60"/>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3" name="Google Shape;4793;p60"/>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5" name="Google Shape;4705;p60"/>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4" name="Google Shape;4704;p60"/>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1" name="Google Shape;4701;p60"/>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6" name="Google Shape;4766;p60"/>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794" name="Google Shape;4794;p60"/>
          <p:cNvGrpSpPr/>
          <p:nvPr/>
        </p:nvGrpSpPr>
        <p:grpSpPr>
          <a:xfrm>
            <a:off x="3535902" y="948314"/>
            <a:ext cx="2222559" cy="1312114"/>
            <a:chOff x="1226413" y="3064150"/>
            <a:chExt cx="2371741" cy="1377258"/>
          </a:xfrm>
        </p:grpSpPr>
        <p:cxnSp>
          <p:nvCxnSpPr>
            <p:cNvPr id="4795" name="Google Shape;4795;p60"/>
            <p:cNvCxnSpPr>
              <a:stCxn id="4796"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4797" name="Google Shape;4797;p60"/>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4798" name="Google Shape;4798;p60"/>
            <p:cNvCxnSpPr>
              <a:stCxn id="4799" idx="6"/>
              <a:endCxn id="4800"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4801" name="Google Shape;4801;p60"/>
            <p:cNvCxnSpPr>
              <a:endCxn id="4800"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4802" name="Google Shape;4802;p60"/>
            <p:cNvCxnSpPr>
              <a:stCxn id="4796"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4803" name="Google Shape;4803;p60"/>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4804" name="Google Shape;4804;p60"/>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4805" name="Google Shape;4805;p60"/>
            <p:cNvCxnSpPr>
              <a:stCxn id="4806" idx="6"/>
              <a:endCxn id="4807"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4808" name="Google Shape;4808;p60"/>
            <p:cNvCxnSpPr>
              <a:stCxn id="4806" idx="5"/>
              <a:endCxn id="4809"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4810" name="Google Shape;4810;p60"/>
            <p:cNvCxnSpPr>
              <a:endCxn id="4809"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4811" name="Google Shape;4811;p60"/>
            <p:cNvCxnSpPr>
              <a:stCxn id="4807" idx="7"/>
              <a:endCxn id="4812"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4813" name="Google Shape;4813;p60"/>
            <p:cNvCxnSpPr>
              <a:stCxn id="4812" idx="6"/>
              <a:endCxn id="4814"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4815" name="Google Shape;4815;p60"/>
            <p:cNvCxnSpPr>
              <a:stCxn id="4814" idx="7"/>
              <a:endCxn id="4816"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4817" name="Google Shape;4817;p60"/>
            <p:cNvCxnSpPr>
              <a:stCxn id="4816"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4818" name="Google Shape;4818;p60"/>
            <p:cNvCxnSpPr>
              <a:stCxn id="4819" idx="4"/>
              <a:endCxn id="4820"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4821" name="Google Shape;4821;p60"/>
            <p:cNvCxnSpPr>
              <a:stCxn id="4820"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4822" name="Google Shape;4822;p60"/>
            <p:cNvCxnSpPr>
              <a:endCxn id="4823"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4824" name="Google Shape;4824;p60"/>
            <p:cNvCxnSpPr>
              <a:stCxn id="4823" idx="5"/>
              <a:endCxn id="4825"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4826" name="Google Shape;4826;p60"/>
            <p:cNvCxnSpPr>
              <a:stCxn id="4825"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4827" name="Google Shape;4827;p60"/>
            <p:cNvCxnSpPr>
              <a:endCxn id="4828"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4829" name="Google Shape;4829;p60"/>
            <p:cNvCxnSpPr>
              <a:endCxn id="4830"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4831" name="Google Shape;4831;p60"/>
            <p:cNvCxnSpPr>
              <a:stCxn id="4830" idx="7"/>
              <a:endCxn id="4832"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4833" name="Google Shape;4833;p60"/>
            <p:cNvCxnSpPr>
              <a:stCxn id="4832"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4834" name="Google Shape;4834;p60"/>
            <p:cNvCxnSpPr>
              <a:stCxn id="4835"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4836" name="Google Shape;4836;p60"/>
            <p:cNvCxnSpPr>
              <a:stCxn id="4837"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4838" name="Google Shape;4838;p60"/>
            <p:cNvCxnSpPr>
              <a:stCxn id="4839" idx="7"/>
              <a:endCxn id="4800"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4840" name="Google Shape;4840;p60"/>
            <p:cNvCxnSpPr>
              <a:stCxn id="4800" idx="7"/>
              <a:endCxn id="4809"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4841" name="Google Shape;4841;p60"/>
            <p:cNvCxnSpPr>
              <a:stCxn id="4800" idx="6"/>
              <a:endCxn id="4842"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4843" name="Google Shape;4843;p60"/>
            <p:cNvCxnSpPr>
              <a:stCxn id="4837"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4844" name="Google Shape;4844;p60"/>
            <p:cNvCxnSpPr>
              <a:stCxn id="4845" idx="7"/>
              <a:endCxn id="4842"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4846" name="Google Shape;4846;p60"/>
            <p:cNvCxnSpPr>
              <a:stCxn id="4809" idx="5"/>
              <a:endCxn id="4842"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4847" name="Google Shape;4847;p60"/>
            <p:cNvCxnSpPr>
              <a:stCxn id="4809" idx="5"/>
              <a:endCxn id="4848"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4849" name="Google Shape;4849;p60"/>
            <p:cNvCxnSpPr>
              <a:stCxn id="4809" idx="7"/>
              <a:endCxn id="4812"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4850" name="Google Shape;4850;p60"/>
            <p:cNvCxnSpPr>
              <a:stCxn id="4809"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4851" name="Google Shape;4851;p60"/>
            <p:cNvCxnSpPr>
              <a:stCxn id="4845" idx="6"/>
              <a:endCxn id="4852"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4853" name="Google Shape;4853;p60"/>
            <p:cNvCxnSpPr>
              <a:stCxn id="4845" idx="5"/>
              <a:endCxn id="4828"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4854" name="Google Shape;4854;p60"/>
            <p:cNvCxnSpPr>
              <a:stCxn id="4828" idx="0"/>
              <a:endCxn id="4852"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4855" name="Google Shape;4855;p60"/>
            <p:cNvCxnSpPr>
              <a:stCxn id="4852" idx="0"/>
              <a:endCxn id="4842"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4856" name="Google Shape;4856;p60"/>
            <p:cNvCxnSpPr>
              <a:stCxn id="4842" idx="5"/>
              <a:endCxn id="4857"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4858" name="Google Shape;4858;p60"/>
            <p:cNvCxnSpPr>
              <a:stCxn id="4842" idx="5"/>
              <a:endCxn id="4859"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4860" name="Google Shape;4860;p60"/>
            <p:cNvCxnSpPr>
              <a:stCxn id="4842" idx="7"/>
              <a:endCxn id="4848"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4861" name="Google Shape;4861;p60"/>
            <p:cNvCxnSpPr>
              <a:endCxn id="4862"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4863" name="Google Shape;4863;p60"/>
            <p:cNvCxnSpPr>
              <a:endCxn id="4859"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4864" name="Google Shape;4864;p60"/>
            <p:cNvCxnSpPr>
              <a:endCxn id="4859"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4865" name="Google Shape;4865;p60"/>
            <p:cNvCxnSpPr>
              <a:stCxn id="4857" idx="5"/>
              <a:endCxn id="4866"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4867" name="Google Shape;4867;p60"/>
            <p:cNvCxnSpPr>
              <a:stCxn id="4828" idx="7"/>
              <a:endCxn id="4857"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4868" name="Google Shape;4868;p60"/>
            <p:cNvCxnSpPr>
              <a:stCxn id="4852" idx="6"/>
              <a:endCxn id="4857"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4869" name="Google Shape;4869;p60"/>
            <p:cNvCxnSpPr>
              <a:stCxn id="4828" idx="6"/>
              <a:endCxn id="4866"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4870" name="Google Shape;4870;p60"/>
            <p:cNvCxnSpPr>
              <a:endCxn id="4830"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4871" name="Google Shape;4871;p60"/>
            <p:cNvCxnSpPr>
              <a:stCxn id="4866" idx="7"/>
              <a:endCxn id="4872"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4873" name="Google Shape;4873;p60"/>
            <p:cNvCxnSpPr>
              <a:stCxn id="4857" idx="6"/>
              <a:endCxn id="4872"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4874" name="Google Shape;4874;p60"/>
            <p:cNvCxnSpPr>
              <a:stCxn id="4872" idx="0"/>
              <a:endCxn id="4875"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4876" name="Google Shape;4876;p60"/>
            <p:cNvCxnSpPr>
              <a:stCxn id="4859" idx="6"/>
              <a:endCxn id="4875"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4877" name="Google Shape;4877;p60"/>
            <p:cNvCxnSpPr>
              <a:stCxn id="4848" idx="6"/>
              <a:endCxn id="4878"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4879" name="Google Shape;4879;p60"/>
            <p:cNvCxnSpPr>
              <a:stCxn id="4862"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4880" name="Google Shape;4880;p60"/>
            <p:cNvCxnSpPr>
              <a:stCxn id="4878" idx="7"/>
              <a:endCxn id="4881"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4882" name="Google Shape;4882;p60"/>
            <p:cNvCxnSpPr>
              <a:stCxn id="4862" idx="6"/>
              <a:endCxn id="4881"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4883" name="Google Shape;4883;p60"/>
            <p:cNvCxnSpPr>
              <a:stCxn id="4862" idx="7"/>
              <a:endCxn id="4814"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4884" name="Google Shape;4884;p60"/>
            <p:cNvCxnSpPr>
              <a:stCxn id="4812" idx="5"/>
              <a:endCxn id="4862"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4885" name="Google Shape;4885;p60"/>
            <p:cNvCxnSpPr>
              <a:stCxn id="4814" idx="6"/>
              <a:endCxn id="4881"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4886" name="Google Shape;4886;p60"/>
            <p:cNvCxnSpPr>
              <a:stCxn id="4881" idx="0"/>
              <a:endCxn id="4816"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4887" name="Google Shape;4887;p60"/>
            <p:cNvCxnSpPr>
              <a:stCxn id="4816" idx="4"/>
              <a:endCxn id="4820"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4888" name="Google Shape;4888;p60"/>
            <p:cNvCxnSpPr>
              <a:stCxn id="4878" idx="6"/>
              <a:endCxn id="4889"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4890" name="Google Shape;4890;p60"/>
            <p:cNvCxnSpPr>
              <a:stCxn id="4875" idx="7"/>
              <a:endCxn id="4878"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4891" name="Google Shape;4891;p60"/>
            <p:cNvCxnSpPr>
              <a:stCxn id="4875" idx="6"/>
              <a:endCxn id="4889"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4892" name="Google Shape;4892;p60"/>
            <p:cNvCxnSpPr>
              <a:stCxn id="4872" idx="6"/>
              <a:endCxn id="4893"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4894" name="Google Shape;4894;p60"/>
            <p:cNvCxnSpPr>
              <a:stCxn id="4875" idx="5"/>
              <a:endCxn id="4893"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4895" name="Google Shape;4895;p60"/>
            <p:cNvCxnSpPr>
              <a:stCxn id="4893" idx="7"/>
              <a:endCxn id="4889"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4896" name="Google Shape;4896;p60"/>
            <p:cNvCxnSpPr>
              <a:stCxn id="4872" idx="5"/>
              <a:endCxn id="4832"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4897" name="Google Shape;4897;p60"/>
            <p:cNvCxnSpPr>
              <a:stCxn id="4832" idx="7"/>
              <a:endCxn id="4835"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4898" name="Google Shape;4898;p60"/>
            <p:cNvCxnSpPr>
              <a:stCxn id="4835" idx="7"/>
              <a:endCxn id="4823"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4899" name="Google Shape;4899;p60"/>
            <p:cNvCxnSpPr>
              <a:stCxn id="4893" idx="5"/>
              <a:endCxn id="4835"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4900" name="Google Shape;4900;p60"/>
            <p:cNvCxnSpPr>
              <a:stCxn id="4893"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4901" name="Google Shape;4901;p60"/>
            <p:cNvCxnSpPr>
              <a:stCxn id="4889" idx="5"/>
              <a:endCxn id="4823"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4902" name="Google Shape;4902;p60"/>
            <p:cNvCxnSpPr>
              <a:stCxn id="4889" idx="0"/>
              <a:endCxn id="4881"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4903" name="Google Shape;4903;p60"/>
            <p:cNvCxnSpPr>
              <a:stCxn id="4889" idx="7"/>
              <a:endCxn id="4820"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4904" name="Google Shape;4904;p60"/>
            <p:cNvCxnSpPr>
              <a:stCxn id="4889"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4905" name="Google Shape;4905;p60"/>
            <p:cNvCxnSpPr>
              <a:stCxn id="4835" idx="6"/>
              <a:endCxn id="4825"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4906" name="Google Shape;4906;p60"/>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6" name="Google Shape;4806;p60"/>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6" name="Google Shape;4796;p60"/>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9" name="Google Shape;4799;p60"/>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7" name="Google Shape;4837;p60"/>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9" name="Google Shape;4839;p60"/>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5" name="Google Shape;4845;p60"/>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8" name="Google Shape;4828;p60"/>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0" name="Google Shape;4800;p60"/>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9" name="Google Shape;4809;p60"/>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7" name="Google Shape;4807;p60"/>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2" name="Google Shape;4812;p60"/>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0" name="Google Shape;4830;p60"/>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6" name="Google Shape;4866;p60"/>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2" name="Google Shape;4852;p60"/>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2" name="Google Shape;4832;p60"/>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5" name="Google Shape;4835;p60"/>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7" name="Google Shape;4907;p60"/>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3" name="Google Shape;4823;p60"/>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5" name="Google Shape;4825;p60"/>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3" name="Google Shape;4893;p60"/>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2" name="Google Shape;4872;p60"/>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2" name="Google Shape;4862;p60"/>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4" name="Google Shape;4814;p60"/>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2" name="Google Shape;4842;p60"/>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8" name="Google Shape;4848;p60"/>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9" name="Google Shape;4859;p60"/>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7" name="Google Shape;4857;p60"/>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5" name="Google Shape;4875;p60"/>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8" name="Google Shape;4878;p60"/>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9" name="Google Shape;4889;p60"/>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8" name="Google Shape;4908;p60"/>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0" name="Google Shape;4820;p60"/>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9" name="Google Shape;4819;p60"/>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6" name="Google Shape;4816;p60"/>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1" name="Google Shape;4881;p60"/>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09" name="Google Shape;4909;p60"/>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companion app is locked in to Fast Mode, meaning that Postcards are never displayed.</a:t>
            </a:r>
            <a:br>
              <a:rPr b="0" i="0" lang="en-GB" sz="1100" u="none" cap="none" strike="noStrike">
                <a:solidFill>
                  <a:schemeClr val="dk1"/>
                </a:solidFill>
                <a:latin typeface="Poppins"/>
                <a:ea typeface="Poppins"/>
                <a:cs typeface="Poppins"/>
                <a:sym typeface="Poppins"/>
              </a:rPr>
            </a:b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completed ticket animation only happens on the active player’s companion app.</a:t>
            </a:r>
            <a:endParaRPr b="0" i="0" sz="1100" u="none" cap="none" strike="noStrike">
              <a:solidFill>
                <a:schemeClr val="dk1"/>
              </a:solidFill>
              <a:latin typeface="Poppins"/>
              <a:ea typeface="Poppins"/>
              <a:cs typeface="Poppins"/>
              <a:sym typeface="Poppins"/>
            </a:endParaRPr>
          </a:p>
        </p:txBody>
      </p:sp>
      <p:sp>
        <p:nvSpPr>
          <p:cNvPr id="4910" name="Google Shape;4910;p60"/>
          <p:cNvSpPr txBox="1"/>
          <p:nvPr/>
        </p:nvSpPr>
        <p:spPr>
          <a:xfrm>
            <a:off x="1550771" y="3135085"/>
            <a:ext cx="1580400" cy="984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Poppins"/>
                <a:ea typeface="Poppins"/>
                <a:cs typeface="Poppins"/>
                <a:sym typeface="Poppins"/>
              </a:rPr>
              <a:t>Completed Ticket</a:t>
            </a:r>
            <a:endParaRPr b="0" i="0" sz="1100" u="none" cap="none" strike="noStrike">
              <a:solidFill>
                <a:srgbClr val="000000"/>
              </a:solidFill>
              <a:latin typeface="Poppins"/>
              <a:ea typeface="Poppins"/>
              <a:cs typeface="Poppins"/>
              <a:sym typeface="Poppins"/>
            </a:endParaRPr>
          </a:p>
        </p:txBody>
      </p:sp>
      <p:sp>
        <p:nvSpPr>
          <p:cNvPr id="4911" name="Google Shape;4911;p60"/>
          <p:cNvSpPr txBox="1"/>
          <p:nvPr/>
        </p:nvSpPr>
        <p:spPr>
          <a:xfrm>
            <a:off x="398390" y="3010788"/>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912" name="Google Shape;4912;p60"/>
          <p:cNvSpPr txBox="1"/>
          <p:nvPr/>
        </p:nvSpPr>
        <p:spPr>
          <a:xfrm>
            <a:off x="398390" y="3349396"/>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913" name="Google Shape;4913;p60"/>
          <p:cNvSpPr txBox="1"/>
          <p:nvPr/>
        </p:nvSpPr>
        <p:spPr>
          <a:xfrm>
            <a:off x="398390" y="402661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914" name="Google Shape;4914;p60"/>
          <p:cNvSpPr txBox="1"/>
          <p:nvPr/>
        </p:nvSpPr>
        <p:spPr>
          <a:xfrm>
            <a:off x="398390" y="3688004"/>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915" name="Google Shape;4915;p60"/>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6" name="Google Shape;4916;p60"/>
          <p:cNvSpPr/>
          <p:nvPr/>
        </p:nvSpPr>
        <p:spPr>
          <a:xfrm>
            <a:off x="5805400" y="4941175"/>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0" name="Shape 4920"/>
        <p:cNvGrpSpPr/>
        <p:nvPr/>
      </p:nvGrpSpPr>
      <p:grpSpPr>
        <a:xfrm>
          <a:off x="0" y="0"/>
          <a:ext cx="0" cy="0"/>
          <a:chOff x="0" y="0"/>
          <a:chExt cx="0" cy="0"/>
        </a:xfrm>
      </p:grpSpPr>
      <p:sp>
        <p:nvSpPr>
          <p:cNvPr id="4921" name="Google Shape;4921;p61"/>
          <p:cNvSpPr txBox="1"/>
          <p:nvPr>
            <p:ph type="title"/>
          </p:nvPr>
        </p:nvSpPr>
        <p:spPr>
          <a:xfrm>
            <a:off x="1400725" y="65400"/>
            <a:ext cx="8270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Building a station</a:t>
            </a:r>
            <a:endParaRPr/>
          </a:p>
        </p:txBody>
      </p:sp>
      <p:sp>
        <p:nvSpPr>
          <p:cNvPr id="4922" name="Google Shape;4922;p61"/>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4923" name="Google Shape;4923;p61"/>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24" name="Google Shape;4924;p61"/>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25" name="Google Shape;4925;p61"/>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26" name="Google Shape;4926;p61"/>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27" name="Google Shape;4927;p61"/>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28" name="Google Shape;4928;p61"/>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4929" name="Google Shape;4929;p61"/>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4930" name="Google Shape;4930;p61"/>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4931" name="Google Shape;4931;p61"/>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4932" name="Google Shape;4932;p61"/>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4933" name="Google Shape;4933;p61"/>
          <p:cNvSpPr txBox="1"/>
          <p:nvPr/>
        </p:nvSpPr>
        <p:spPr>
          <a:xfrm>
            <a:off x="3822264"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34" name="Google Shape;4934;p61"/>
          <p:cNvSpPr txBox="1"/>
          <p:nvPr/>
        </p:nvSpPr>
        <p:spPr>
          <a:xfrm>
            <a:off x="3822264"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35" name="Google Shape;4935;p61"/>
          <p:cNvSpPr txBox="1"/>
          <p:nvPr/>
        </p:nvSpPr>
        <p:spPr>
          <a:xfrm>
            <a:off x="3822264"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36" name="Google Shape;4936;p61"/>
          <p:cNvSpPr txBox="1"/>
          <p:nvPr/>
        </p:nvSpPr>
        <p:spPr>
          <a:xfrm>
            <a:off x="3822264"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37" name="Google Shape;4937;p61"/>
          <p:cNvSpPr txBox="1"/>
          <p:nvPr/>
        </p:nvSpPr>
        <p:spPr>
          <a:xfrm>
            <a:off x="3822264"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38" name="Google Shape;4938;p61"/>
          <p:cNvSpPr txBox="1"/>
          <p:nvPr/>
        </p:nvSpPr>
        <p:spPr>
          <a:xfrm>
            <a:off x="3822264"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4939" name="Google Shape;4939;p61"/>
          <p:cNvSpPr txBox="1"/>
          <p:nvPr/>
        </p:nvSpPr>
        <p:spPr>
          <a:xfrm>
            <a:off x="8286739" y="3329659"/>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40" name="Google Shape;4940;p61"/>
          <p:cNvSpPr txBox="1"/>
          <p:nvPr/>
        </p:nvSpPr>
        <p:spPr>
          <a:xfrm>
            <a:off x="8286739" y="3015948"/>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41" name="Google Shape;4941;p61"/>
          <p:cNvSpPr txBox="1"/>
          <p:nvPr/>
        </p:nvSpPr>
        <p:spPr>
          <a:xfrm>
            <a:off x="8286739" y="3650973"/>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42" name="Google Shape;4942;p61"/>
          <p:cNvSpPr txBox="1"/>
          <p:nvPr/>
        </p:nvSpPr>
        <p:spPr>
          <a:xfrm>
            <a:off x="8286739" y="3966057"/>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43" name="Google Shape;4943;p61"/>
          <p:cNvSpPr txBox="1"/>
          <p:nvPr/>
        </p:nvSpPr>
        <p:spPr>
          <a:xfrm>
            <a:off x="8286739" y="4284256"/>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4944" name="Google Shape;4944;p61"/>
          <p:cNvSpPr txBox="1"/>
          <p:nvPr/>
        </p:nvSpPr>
        <p:spPr>
          <a:xfrm>
            <a:off x="8286739" y="4602441"/>
            <a:ext cx="468600" cy="2874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4945" name="Google Shape;4945;p61"/>
          <p:cNvSpPr txBox="1"/>
          <p:nvPr/>
        </p:nvSpPr>
        <p:spPr>
          <a:xfrm>
            <a:off x="3822275"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4946" name="Google Shape;4946;p61"/>
          <p:cNvSpPr txBox="1"/>
          <p:nvPr/>
        </p:nvSpPr>
        <p:spPr>
          <a:xfrm>
            <a:off x="8286750" y="2726725"/>
            <a:ext cx="4119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sp>
        <p:nvSpPr>
          <p:cNvPr id="4947" name="Google Shape;4947;p61"/>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4948" name="Google Shape;4948;p61"/>
          <p:cNvGrpSpPr/>
          <p:nvPr/>
        </p:nvGrpSpPr>
        <p:grpSpPr>
          <a:xfrm>
            <a:off x="4836332" y="2726727"/>
            <a:ext cx="284064" cy="284064"/>
            <a:chOff x="7196048" y="1207475"/>
            <a:chExt cx="891599" cy="891599"/>
          </a:xfrm>
        </p:grpSpPr>
        <p:sp>
          <p:nvSpPr>
            <p:cNvPr id="4949" name="Google Shape;4949;p61"/>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0" name="Google Shape;4950;p61"/>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1" name="Google Shape;4951;p61"/>
            <p:cNvSpPr/>
            <p:nvPr/>
          </p:nvSpPr>
          <p:spPr>
            <a:xfrm>
              <a:off x="7471882" y="1490942"/>
              <a:ext cx="339900" cy="3399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52" name="Google Shape;4952;p61"/>
          <p:cNvGrpSpPr/>
          <p:nvPr/>
        </p:nvGrpSpPr>
        <p:grpSpPr>
          <a:xfrm>
            <a:off x="393010" y="2726737"/>
            <a:ext cx="284064" cy="284064"/>
            <a:chOff x="7196048" y="1207475"/>
            <a:chExt cx="891599" cy="891599"/>
          </a:xfrm>
        </p:grpSpPr>
        <p:sp>
          <p:nvSpPr>
            <p:cNvPr id="4953" name="Google Shape;4953;p61"/>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4" name="Google Shape;4954;p61"/>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5" name="Google Shape;4955;p61"/>
            <p:cNvSpPr/>
            <p:nvPr/>
          </p:nvSpPr>
          <p:spPr>
            <a:xfrm>
              <a:off x="7471882" y="1490942"/>
              <a:ext cx="339900" cy="3399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56" name="Google Shape;4956;p61"/>
          <p:cNvGrpSpPr/>
          <p:nvPr/>
        </p:nvGrpSpPr>
        <p:grpSpPr>
          <a:xfrm>
            <a:off x="2869392" y="672711"/>
            <a:ext cx="216480" cy="201858"/>
            <a:chOff x="7196048" y="1207475"/>
            <a:chExt cx="891599" cy="891599"/>
          </a:xfrm>
        </p:grpSpPr>
        <p:sp>
          <p:nvSpPr>
            <p:cNvPr id="4957" name="Google Shape;4957;p61"/>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8" name="Google Shape;4958;p61"/>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9" name="Google Shape;4959;p61"/>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60" name="Google Shape;4960;p61"/>
          <p:cNvSpPr txBox="1"/>
          <p:nvPr/>
        </p:nvSpPr>
        <p:spPr>
          <a:xfrm rot="-423884">
            <a:off x="1353577" y="4649379"/>
            <a:ext cx="353685" cy="390859"/>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961" name="Google Shape;4961;p61"/>
          <p:cNvSpPr txBox="1"/>
          <p:nvPr/>
        </p:nvSpPr>
        <p:spPr>
          <a:xfrm rot="-303743">
            <a:off x="1567180" y="4581561"/>
            <a:ext cx="353579" cy="390899"/>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962" name="Google Shape;4962;p61"/>
          <p:cNvSpPr txBox="1"/>
          <p:nvPr/>
        </p:nvSpPr>
        <p:spPr>
          <a:xfrm rot="-291871">
            <a:off x="1788548" y="4534266"/>
            <a:ext cx="353774" cy="390796"/>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963" name="Google Shape;4963;p61"/>
          <p:cNvSpPr txBox="1"/>
          <p:nvPr/>
        </p:nvSpPr>
        <p:spPr>
          <a:xfrm>
            <a:off x="2008050" y="4518175"/>
            <a:ext cx="353700" cy="390900"/>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964" name="Google Shape;4964;p61"/>
          <p:cNvSpPr txBox="1"/>
          <p:nvPr/>
        </p:nvSpPr>
        <p:spPr>
          <a:xfrm rot="329874">
            <a:off x="2218709" y="4534243"/>
            <a:ext cx="353828" cy="390874"/>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965" name="Google Shape;4965;p61"/>
          <p:cNvSpPr txBox="1"/>
          <p:nvPr/>
        </p:nvSpPr>
        <p:spPr>
          <a:xfrm rot="329874">
            <a:off x="2450572" y="4581556"/>
            <a:ext cx="353828" cy="390903"/>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966" name="Google Shape;4966;p61"/>
          <p:cNvSpPr txBox="1"/>
          <p:nvPr/>
        </p:nvSpPr>
        <p:spPr>
          <a:xfrm rot="297679">
            <a:off x="2599183" y="4649365"/>
            <a:ext cx="353826" cy="390873"/>
          </a:xfrm>
          <a:prstGeom prst="rect">
            <a:avLst/>
          </a:prstGeom>
          <a:solidFill>
            <a:srgbClr val="D9D9D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4967" name="Google Shape;4967;p61"/>
          <p:cNvSpPr txBox="1"/>
          <p:nvPr/>
        </p:nvSpPr>
        <p:spPr>
          <a:xfrm>
            <a:off x="3930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4968" name="Google Shape;4968;p61"/>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sp>
        <p:nvSpPr>
          <p:cNvPr id="4969" name="Google Shape;4969;p61"/>
          <p:cNvSpPr txBox="1"/>
          <p:nvPr/>
        </p:nvSpPr>
        <p:spPr>
          <a:xfrm>
            <a:off x="4870902" y="4518175"/>
            <a:ext cx="692100" cy="3828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Info</a:t>
            </a:r>
            <a:endParaRPr b="0" i="0" sz="500" u="none" cap="none" strike="noStrike">
              <a:solidFill>
                <a:srgbClr val="000000"/>
              </a:solidFill>
              <a:latin typeface="Poppins"/>
              <a:ea typeface="Poppins"/>
              <a:cs typeface="Poppins"/>
              <a:sym typeface="Poppins"/>
            </a:endParaRPr>
          </a:p>
        </p:txBody>
      </p:sp>
      <p:sp>
        <p:nvSpPr>
          <p:cNvPr id="4970" name="Google Shape;4970;p61"/>
          <p:cNvSpPr txBox="1"/>
          <p:nvPr/>
        </p:nvSpPr>
        <p:spPr>
          <a:xfrm>
            <a:off x="4870890" y="3029025"/>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971" name="Google Shape;4971;p61"/>
          <p:cNvSpPr txBox="1"/>
          <p:nvPr/>
        </p:nvSpPr>
        <p:spPr>
          <a:xfrm>
            <a:off x="4870890" y="336763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972" name="Google Shape;4972;p61"/>
          <p:cNvSpPr txBox="1"/>
          <p:nvPr/>
        </p:nvSpPr>
        <p:spPr>
          <a:xfrm>
            <a:off x="4870890" y="4044850"/>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4973" name="Google Shape;4973;p61"/>
          <p:cNvSpPr txBox="1"/>
          <p:nvPr/>
        </p:nvSpPr>
        <p:spPr>
          <a:xfrm>
            <a:off x="4870890" y="3706242"/>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grpSp>
        <p:nvGrpSpPr>
          <p:cNvPr id="4974" name="Google Shape;4974;p61"/>
          <p:cNvGrpSpPr/>
          <p:nvPr/>
        </p:nvGrpSpPr>
        <p:grpSpPr>
          <a:xfrm>
            <a:off x="1226413" y="3064150"/>
            <a:ext cx="2371741" cy="1377258"/>
            <a:chOff x="1226413" y="3064150"/>
            <a:chExt cx="2371741" cy="1377258"/>
          </a:xfrm>
        </p:grpSpPr>
        <p:cxnSp>
          <p:nvCxnSpPr>
            <p:cNvPr id="4975" name="Google Shape;4975;p61"/>
            <p:cNvCxnSpPr>
              <a:stCxn id="4976"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4977" name="Google Shape;4977;p61"/>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4978" name="Google Shape;4978;p61"/>
            <p:cNvCxnSpPr>
              <a:stCxn id="4979" idx="6"/>
              <a:endCxn id="4980"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4981" name="Google Shape;4981;p61"/>
            <p:cNvCxnSpPr>
              <a:endCxn id="4980"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4982" name="Google Shape;4982;p61"/>
            <p:cNvCxnSpPr>
              <a:stCxn id="4976"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4983" name="Google Shape;4983;p61"/>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4984" name="Google Shape;4984;p61"/>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4985" name="Google Shape;4985;p61"/>
            <p:cNvCxnSpPr>
              <a:stCxn id="4986" idx="6"/>
              <a:endCxn id="4987"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4988" name="Google Shape;4988;p61"/>
            <p:cNvCxnSpPr>
              <a:stCxn id="4986" idx="5"/>
              <a:endCxn id="4989"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4990" name="Google Shape;4990;p61"/>
            <p:cNvCxnSpPr>
              <a:endCxn id="4989"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4991" name="Google Shape;4991;p61"/>
            <p:cNvCxnSpPr>
              <a:stCxn id="4987" idx="7"/>
              <a:endCxn id="4992"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4993" name="Google Shape;4993;p61"/>
            <p:cNvCxnSpPr>
              <a:stCxn id="4992" idx="6"/>
              <a:endCxn id="4994"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4995" name="Google Shape;4995;p61"/>
            <p:cNvCxnSpPr>
              <a:stCxn id="4994" idx="7"/>
              <a:endCxn id="4996"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4997" name="Google Shape;4997;p61"/>
            <p:cNvCxnSpPr>
              <a:stCxn id="4996"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4998" name="Google Shape;4998;p61"/>
            <p:cNvCxnSpPr>
              <a:stCxn id="4999" idx="4"/>
              <a:endCxn id="5000"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5001" name="Google Shape;5001;p61"/>
            <p:cNvCxnSpPr>
              <a:stCxn id="5000"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5002" name="Google Shape;5002;p61"/>
            <p:cNvCxnSpPr>
              <a:endCxn id="5003"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5004" name="Google Shape;5004;p61"/>
            <p:cNvCxnSpPr>
              <a:stCxn id="5003" idx="5"/>
              <a:endCxn id="5005"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5006" name="Google Shape;5006;p61"/>
            <p:cNvCxnSpPr>
              <a:stCxn id="5005"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5007" name="Google Shape;5007;p61"/>
            <p:cNvCxnSpPr>
              <a:endCxn id="5008"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5009" name="Google Shape;5009;p61"/>
            <p:cNvCxnSpPr>
              <a:endCxn id="5010"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5011" name="Google Shape;5011;p61"/>
            <p:cNvCxnSpPr>
              <a:stCxn id="5010" idx="7"/>
              <a:endCxn id="5012"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5013" name="Google Shape;5013;p61"/>
            <p:cNvCxnSpPr>
              <a:stCxn id="5012"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5014" name="Google Shape;5014;p61"/>
            <p:cNvCxnSpPr>
              <a:stCxn id="5015"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5016" name="Google Shape;5016;p61"/>
            <p:cNvCxnSpPr>
              <a:stCxn id="5017"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5018" name="Google Shape;5018;p61"/>
            <p:cNvCxnSpPr>
              <a:stCxn id="5019" idx="7"/>
              <a:endCxn id="4980"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5020" name="Google Shape;5020;p61"/>
            <p:cNvCxnSpPr>
              <a:stCxn id="4980" idx="7"/>
              <a:endCxn id="4989"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5021" name="Google Shape;5021;p61"/>
            <p:cNvCxnSpPr>
              <a:stCxn id="4980" idx="6"/>
              <a:endCxn id="5022"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5023" name="Google Shape;5023;p61"/>
            <p:cNvCxnSpPr>
              <a:stCxn id="5017"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5024" name="Google Shape;5024;p61"/>
            <p:cNvCxnSpPr>
              <a:stCxn id="5025" idx="7"/>
              <a:endCxn id="5022"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5026" name="Google Shape;5026;p61"/>
            <p:cNvCxnSpPr>
              <a:stCxn id="4989" idx="5"/>
              <a:endCxn id="5022"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5027" name="Google Shape;5027;p61"/>
            <p:cNvCxnSpPr>
              <a:stCxn id="4989" idx="5"/>
              <a:endCxn id="5028"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5029" name="Google Shape;5029;p61"/>
            <p:cNvCxnSpPr>
              <a:stCxn id="4989" idx="7"/>
              <a:endCxn id="4992"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5030" name="Google Shape;5030;p61"/>
            <p:cNvCxnSpPr>
              <a:stCxn id="4989"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5031" name="Google Shape;5031;p61"/>
            <p:cNvCxnSpPr>
              <a:stCxn id="5025" idx="6"/>
              <a:endCxn id="5032"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5033" name="Google Shape;5033;p61"/>
            <p:cNvCxnSpPr>
              <a:stCxn id="5025" idx="5"/>
              <a:endCxn id="5008"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5034" name="Google Shape;5034;p61"/>
            <p:cNvCxnSpPr>
              <a:stCxn id="5008" idx="0"/>
              <a:endCxn id="5032"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5035" name="Google Shape;5035;p61"/>
            <p:cNvCxnSpPr>
              <a:stCxn id="5032" idx="0"/>
              <a:endCxn id="5022"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5036" name="Google Shape;5036;p61"/>
            <p:cNvCxnSpPr>
              <a:stCxn id="5022" idx="5"/>
              <a:endCxn id="5037"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5038" name="Google Shape;5038;p61"/>
            <p:cNvCxnSpPr>
              <a:stCxn id="5022" idx="5"/>
              <a:endCxn id="5039"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5040" name="Google Shape;5040;p61"/>
            <p:cNvCxnSpPr>
              <a:stCxn id="5022" idx="7"/>
              <a:endCxn id="5028"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5041" name="Google Shape;5041;p61"/>
            <p:cNvCxnSpPr>
              <a:endCxn id="5042"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5043" name="Google Shape;5043;p61"/>
            <p:cNvCxnSpPr>
              <a:endCxn id="5039"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5044" name="Google Shape;5044;p61"/>
            <p:cNvCxnSpPr>
              <a:endCxn id="5039"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5045" name="Google Shape;5045;p61"/>
            <p:cNvCxnSpPr>
              <a:stCxn id="5037" idx="5"/>
              <a:endCxn id="5046"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5047" name="Google Shape;5047;p61"/>
            <p:cNvCxnSpPr>
              <a:stCxn id="5008" idx="7"/>
              <a:endCxn id="5037"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5048" name="Google Shape;5048;p61"/>
            <p:cNvCxnSpPr>
              <a:stCxn id="5032" idx="6"/>
              <a:endCxn id="5037"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5049" name="Google Shape;5049;p61"/>
            <p:cNvCxnSpPr>
              <a:stCxn id="5008" idx="6"/>
              <a:endCxn id="5046"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5050" name="Google Shape;5050;p61"/>
            <p:cNvCxnSpPr>
              <a:endCxn id="5010"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5051" name="Google Shape;5051;p61"/>
            <p:cNvCxnSpPr>
              <a:stCxn id="5046" idx="7"/>
              <a:endCxn id="5052"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5053" name="Google Shape;5053;p61"/>
            <p:cNvCxnSpPr>
              <a:stCxn id="5037" idx="6"/>
              <a:endCxn id="5052"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5054" name="Google Shape;5054;p61"/>
            <p:cNvCxnSpPr>
              <a:stCxn id="5052" idx="0"/>
              <a:endCxn id="5055"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5056" name="Google Shape;5056;p61"/>
            <p:cNvCxnSpPr>
              <a:stCxn id="5039" idx="6"/>
              <a:endCxn id="5055"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5057" name="Google Shape;5057;p61"/>
            <p:cNvCxnSpPr>
              <a:stCxn id="5028" idx="6"/>
              <a:endCxn id="5058"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5059" name="Google Shape;5059;p61"/>
            <p:cNvCxnSpPr>
              <a:stCxn id="5042"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5060" name="Google Shape;5060;p61"/>
            <p:cNvCxnSpPr>
              <a:stCxn id="5058" idx="7"/>
              <a:endCxn id="5061"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5062" name="Google Shape;5062;p61"/>
            <p:cNvCxnSpPr>
              <a:stCxn id="5042" idx="6"/>
              <a:endCxn id="5061"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5063" name="Google Shape;5063;p61"/>
            <p:cNvCxnSpPr>
              <a:stCxn id="5042" idx="7"/>
              <a:endCxn id="4994"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5064" name="Google Shape;5064;p61"/>
            <p:cNvCxnSpPr>
              <a:stCxn id="4992" idx="5"/>
              <a:endCxn id="5042"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5065" name="Google Shape;5065;p61"/>
            <p:cNvCxnSpPr>
              <a:stCxn id="4994" idx="6"/>
              <a:endCxn id="5061"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5066" name="Google Shape;5066;p61"/>
            <p:cNvCxnSpPr>
              <a:stCxn id="5061" idx="0"/>
              <a:endCxn id="4996"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5067" name="Google Shape;5067;p61"/>
            <p:cNvCxnSpPr>
              <a:stCxn id="4996" idx="4"/>
              <a:endCxn id="5000"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5068" name="Google Shape;5068;p61"/>
            <p:cNvCxnSpPr>
              <a:stCxn id="5058" idx="6"/>
              <a:endCxn id="5069"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5070" name="Google Shape;5070;p61"/>
            <p:cNvCxnSpPr>
              <a:stCxn id="5055" idx="7"/>
              <a:endCxn id="5058"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5071" name="Google Shape;5071;p61"/>
            <p:cNvCxnSpPr>
              <a:stCxn id="5055" idx="6"/>
              <a:endCxn id="5069"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5072" name="Google Shape;5072;p61"/>
            <p:cNvCxnSpPr>
              <a:stCxn id="5052" idx="6"/>
              <a:endCxn id="5073"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5074" name="Google Shape;5074;p61"/>
            <p:cNvCxnSpPr>
              <a:stCxn id="5055" idx="5"/>
              <a:endCxn id="5073"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5075" name="Google Shape;5075;p61"/>
            <p:cNvCxnSpPr>
              <a:stCxn id="5073" idx="7"/>
              <a:endCxn id="5069"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5076" name="Google Shape;5076;p61"/>
            <p:cNvCxnSpPr>
              <a:stCxn id="5052" idx="5"/>
              <a:endCxn id="5012"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5077" name="Google Shape;5077;p61"/>
            <p:cNvCxnSpPr>
              <a:stCxn id="5012" idx="7"/>
              <a:endCxn id="5015"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5078" name="Google Shape;5078;p61"/>
            <p:cNvCxnSpPr>
              <a:stCxn id="5015" idx="7"/>
              <a:endCxn id="5003"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5079" name="Google Shape;5079;p61"/>
            <p:cNvCxnSpPr>
              <a:stCxn id="5073" idx="5"/>
              <a:endCxn id="5015"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5080" name="Google Shape;5080;p61"/>
            <p:cNvCxnSpPr>
              <a:stCxn id="5073"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5081" name="Google Shape;5081;p61"/>
            <p:cNvCxnSpPr>
              <a:stCxn id="5069" idx="5"/>
              <a:endCxn id="5003"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5082" name="Google Shape;5082;p61"/>
            <p:cNvCxnSpPr>
              <a:stCxn id="5069" idx="0"/>
              <a:endCxn id="5061"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5083" name="Google Shape;5083;p61"/>
            <p:cNvCxnSpPr>
              <a:stCxn id="5069" idx="7"/>
              <a:endCxn id="5000"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5084" name="Google Shape;5084;p61"/>
            <p:cNvCxnSpPr>
              <a:stCxn id="5069"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5085" name="Google Shape;5085;p61"/>
            <p:cNvCxnSpPr>
              <a:stCxn id="5015" idx="6"/>
              <a:endCxn id="5005"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5086" name="Google Shape;5086;p61"/>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6" name="Google Shape;4986;p61"/>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6" name="Google Shape;4976;p61"/>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9" name="Google Shape;4979;p61"/>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7" name="Google Shape;5017;p61"/>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9" name="Google Shape;5019;p61"/>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5" name="Google Shape;5025;p61"/>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8" name="Google Shape;5008;p61"/>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0" name="Google Shape;4980;p61"/>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9" name="Google Shape;4989;p61"/>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7" name="Google Shape;4987;p61"/>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2" name="Google Shape;4992;p61"/>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0" name="Google Shape;5010;p61"/>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6" name="Google Shape;5046;p61"/>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2" name="Google Shape;5032;p61"/>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2" name="Google Shape;5012;p61"/>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5" name="Google Shape;5015;p61"/>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7" name="Google Shape;5087;p61"/>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3" name="Google Shape;5003;p61"/>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5" name="Google Shape;5005;p61"/>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3" name="Google Shape;5073;p61"/>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2" name="Google Shape;5052;p61"/>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2" name="Google Shape;5042;p61"/>
            <p:cNvSpPr/>
            <p:nvPr/>
          </p:nvSpPr>
          <p:spPr>
            <a:xfrm>
              <a:off x="2566562" y="3382235"/>
              <a:ext cx="61800" cy="70200"/>
            </a:xfrm>
            <a:prstGeom prst="ellipse">
              <a:avLst/>
            </a:prstGeom>
            <a:solidFill>
              <a:srgbClr val="00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4" name="Google Shape;4994;p61"/>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2" name="Google Shape;5022;p61"/>
            <p:cNvSpPr/>
            <p:nvPr/>
          </p:nvSpPr>
          <p:spPr>
            <a:xfrm>
              <a:off x="2075750" y="3829901"/>
              <a:ext cx="61800" cy="702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8" name="Google Shape;5028;p61"/>
            <p:cNvSpPr/>
            <p:nvPr/>
          </p:nvSpPr>
          <p:spPr>
            <a:xfrm>
              <a:off x="2477571" y="3640232"/>
              <a:ext cx="61800" cy="702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9" name="Google Shape;5039;p61"/>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7" name="Google Shape;5037;p61"/>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5" name="Google Shape;5055;p61"/>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8" name="Google Shape;5058;p61"/>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9" name="Google Shape;5069;p61"/>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8" name="Google Shape;5088;p61"/>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0" name="Google Shape;5000;p61"/>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9" name="Google Shape;4999;p61"/>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6" name="Google Shape;4996;p61"/>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1" name="Google Shape;5061;p61"/>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89" name="Google Shape;5089;p61"/>
          <p:cNvSpPr txBox="1"/>
          <p:nvPr/>
        </p:nvSpPr>
        <p:spPr>
          <a:xfrm rot="-423884">
            <a:off x="5966027" y="4649379"/>
            <a:ext cx="353685" cy="39085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5090" name="Google Shape;5090;p61"/>
          <p:cNvSpPr txBox="1"/>
          <p:nvPr/>
        </p:nvSpPr>
        <p:spPr>
          <a:xfrm rot="-303743">
            <a:off x="6179630" y="4581561"/>
            <a:ext cx="353579" cy="390899"/>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5091" name="Google Shape;5091;p61"/>
          <p:cNvSpPr txBox="1"/>
          <p:nvPr/>
        </p:nvSpPr>
        <p:spPr>
          <a:xfrm rot="-291871">
            <a:off x="6400998" y="4534266"/>
            <a:ext cx="353774" cy="39079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5092" name="Google Shape;5092;p61"/>
          <p:cNvSpPr txBox="1"/>
          <p:nvPr/>
        </p:nvSpPr>
        <p:spPr>
          <a:xfrm>
            <a:off x="6620500" y="4518175"/>
            <a:ext cx="353700" cy="390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5093" name="Google Shape;5093;p61"/>
          <p:cNvSpPr txBox="1"/>
          <p:nvPr/>
        </p:nvSpPr>
        <p:spPr>
          <a:xfrm rot="329874">
            <a:off x="6831159" y="4534243"/>
            <a:ext cx="353828" cy="39087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5094" name="Google Shape;5094;p61"/>
          <p:cNvSpPr txBox="1"/>
          <p:nvPr/>
        </p:nvSpPr>
        <p:spPr>
          <a:xfrm rot="329874">
            <a:off x="7063022" y="4581556"/>
            <a:ext cx="353828" cy="39090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sp>
        <p:nvSpPr>
          <p:cNvPr id="5095" name="Google Shape;5095;p61"/>
          <p:cNvSpPr txBox="1"/>
          <p:nvPr/>
        </p:nvSpPr>
        <p:spPr>
          <a:xfrm rot="297679">
            <a:off x="7211633" y="4649365"/>
            <a:ext cx="353826" cy="39087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Hand Card</a:t>
            </a:r>
            <a:endParaRPr b="0" i="0" sz="500" u="none" cap="none" strike="noStrike">
              <a:solidFill>
                <a:srgbClr val="000000"/>
              </a:solidFill>
              <a:latin typeface="Poppins"/>
              <a:ea typeface="Poppins"/>
              <a:cs typeface="Poppins"/>
              <a:sym typeface="Poppins"/>
            </a:endParaRPr>
          </a:p>
        </p:txBody>
      </p:sp>
      <p:grpSp>
        <p:nvGrpSpPr>
          <p:cNvPr id="5096" name="Google Shape;5096;p61"/>
          <p:cNvGrpSpPr/>
          <p:nvPr/>
        </p:nvGrpSpPr>
        <p:grpSpPr>
          <a:xfrm>
            <a:off x="5655300" y="3039950"/>
            <a:ext cx="2371741" cy="1377258"/>
            <a:chOff x="1226413" y="3064150"/>
            <a:chExt cx="2371741" cy="1377258"/>
          </a:xfrm>
        </p:grpSpPr>
        <p:cxnSp>
          <p:nvCxnSpPr>
            <p:cNvPr id="5097" name="Google Shape;5097;p61"/>
            <p:cNvCxnSpPr>
              <a:stCxn id="5098"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5099" name="Google Shape;5099;p61"/>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5100" name="Google Shape;5100;p61"/>
            <p:cNvCxnSpPr>
              <a:stCxn id="5101" idx="6"/>
              <a:endCxn id="5102"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5103" name="Google Shape;5103;p61"/>
            <p:cNvCxnSpPr>
              <a:endCxn id="5102"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5104" name="Google Shape;5104;p61"/>
            <p:cNvCxnSpPr>
              <a:stCxn id="5098"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5105" name="Google Shape;5105;p61"/>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5106" name="Google Shape;5106;p61"/>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5107" name="Google Shape;5107;p61"/>
            <p:cNvCxnSpPr>
              <a:stCxn id="5108" idx="6"/>
              <a:endCxn id="5109"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5110" name="Google Shape;5110;p61"/>
            <p:cNvCxnSpPr>
              <a:stCxn id="5108" idx="5"/>
              <a:endCxn id="5111"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5112" name="Google Shape;5112;p61"/>
            <p:cNvCxnSpPr>
              <a:endCxn id="5111"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5113" name="Google Shape;5113;p61"/>
            <p:cNvCxnSpPr>
              <a:stCxn id="5109" idx="7"/>
              <a:endCxn id="5114"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5115" name="Google Shape;5115;p61"/>
            <p:cNvCxnSpPr>
              <a:stCxn id="5114" idx="6"/>
              <a:endCxn id="5116"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5117" name="Google Shape;5117;p61"/>
            <p:cNvCxnSpPr>
              <a:stCxn id="5116" idx="7"/>
              <a:endCxn id="5118"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5119" name="Google Shape;5119;p61"/>
            <p:cNvCxnSpPr>
              <a:stCxn id="5118"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5120" name="Google Shape;5120;p61"/>
            <p:cNvCxnSpPr>
              <a:stCxn id="5121" idx="4"/>
              <a:endCxn id="5122"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5123" name="Google Shape;5123;p61"/>
            <p:cNvCxnSpPr>
              <a:stCxn id="5122"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5124" name="Google Shape;5124;p61"/>
            <p:cNvCxnSpPr>
              <a:endCxn id="5125"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5126" name="Google Shape;5126;p61"/>
            <p:cNvCxnSpPr>
              <a:stCxn id="5125" idx="5"/>
              <a:endCxn id="5127"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5128" name="Google Shape;5128;p61"/>
            <p:cNvCxnSpPr>
              <a:stCxn id="5127"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5129" name="Google Shape;5129;p61"/>
            <p:cNvCxnSpPr>
              <a:endCxn id="5130"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5131" name="Google Shape;5131;p61"/>
            <p:cNvCxnSpPr>
              <a:endCxn id="5132"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5133" name="Google Shape;5133;p61"/>
            <p:cNvCxnSpPr>
              <a:stCxn id="5132" idx="7"/>
              <a:endCxn id="5134"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5135" name="Google Shape;5135;p61"/>
            <p:cNvCxnSpPr>
              <a:stCxn id="5134"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5136" name="Google Shape;5136;p61"/>
            <p:cNvCxnSpPr>
              <a:stCxn id="5137"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5138" name="Google Shape;5138;p61"/>
            <p:cNvCxnSpPr>
              <a:stCxn id="5139"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5140" name="Google Shape;5140;p61"/>
            <p:cNvCxnSpPr>
              <a:stCxn id="5141" idx="7"/>
              <a:endCxn id="5102"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5142" name="Google Shape;5142;p61"/>
            <p:cNvCxnSpPr>
              <a:stCxn id="5102" idx="7"/>
              <a:endCxn id="5111"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5143" name="Google Shape;5143;p61"/>
            <p:cNvCxnSpPr>
              <a:stCxn id="5102" idx="6"/>
              <a:endCxn id="5144"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5145" name="Google Shape;5145;p61"/>
            <p:cNvCxnSpPr>
              <a:stCxn id="5139"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5146" name="Google Shape;5146;p61"/>
            <p:cNvCxnSpPr>
              <a:stCxn id="5147" idx="7"/>
              <a:endCxn id="5144"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5148" name="Google Shape;5148;p61"/>
            <p:cNvCxnSpPr>
              <a:stCxn id="5111" idx="5"/>
              <a:endCxn id="5144"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5149" name="Google Shape;5149;p61"/>
            <p:cNvCxnSpPr>
              <a:stCxn id="5111" idx="5"/>
              <a:endCxn id="5150"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5151" name="Google Shape;5151;p61"/>
            <p:cNvCxnSpPr>
              <a:stCxn id="5111" idx="7"/>
              <a:endCxn id="5114"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5152" name="Google Shape;5152;p61"/>
            <p:cNvCxnSpPr>
              <a:stCxn id="5111"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5153" name="Google Shape;5153;p61"/>
            <p:cNvCxnSpPr>
              <a:stCxn id="5147" idx="6"/>
              <a:endCxn id="5154"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5155" name="Google Shape;5155;p61"/>
            <p:cNvCxnSpPr>
              <a:stCxn id="5147" idx="5"/>
              <a:endCxn id="5130"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5156" name="Google Shape;5156;p61"/>
            <p:cNvCxnSpPr>
              <a:stCxn id="5130" idx="0"/>
              <a:endCxn id="5154"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5157" name="Google Shape;5157;p61"/>
            <p:cNvCxnSpPr>
              <a:stCxn id="5154" idx="0"/>
              <a:endCxn id="5144"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5158" name="Google Shape;5158;p61"/>
            <p:cNvCxnSpPr>
              <a:stCxn id="5144" idx="5"/>
              <a:endCxn id="5159"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5160" name="Google Shape;5160;p61"/>
            <p:cNvCxnSpPr>
              <a:stCxn id="5144" idx="5"/>
              <a:endCxn id="5161"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5162" name="Google Shape;5162;p61"/>
            <p:cNvCxnSpPr>
              <a:stCxn id="5144" idx="7"/>
              <a:endCxn id="5150"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5163" name="Google Shape;5163;p61"/>
            <p:cNvCxnSpPr>
              <a:endCxn id="5164"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5165" name="Google Shape;5165;p61"/>
            <p:cNvCxnSpPr>
              <a:endCxn id="5161"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5166" name="Google Shape;5166;p61"/>
            <p:cNvCxnSpPr>
              <a:endCxn id="5161"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5167" name="Google Shape;5167;p61"/>
            <p:cNvCxnSpPr>
              <a:stCxn id="5159" idx="5"/>
              <a:endCxn id="5168"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5169" name="Google Shape;5169;p61"/>
            <p:cNvCxnSpPr>
              <a:stCxn id="5130" idx="7"/>
              <a:endCxn id="5159"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5170" name="Google Shape;5170;p61"/>
            <p:cNvCxnSpPr>
              <a:stCxn id="5154" idx="6"/>
              <a:endCxn id="5159"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5171" name="Google Shape;5171;p61"/>
            <p:cNvCxnSpPr>
              <a:stCxn id="5130" idx="6"/>
              <a:endCxn id="5168"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5172" name="Google Shape;5172;p61"/>
            <p:cNvCxnSpPr>
              <a:endCxn id="5132"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5173" name="Google Shape;5173;p61"/>
            <p:cNvCxnSpPr>
              <a:stCxn id="5168" idx="7"/>
              <a:endCxn id="5174"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5175" name="Google Shape;5175;p61"/>
            <p:cNvCxnSpPr>
              <a:stCxn id="5159" idx="6"/>
              <a:endCxn id="5174"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5176" name="Google Shape;5176;p61"/>
            <p:cNvCxnSpPr>
              <a:stCxn id="5174" idx="0"/>
              <a:endCxn id="5177"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5178" name="Google Shape;5178;p61"/>
            <p:cNvCxnSpPr>
              <a:stCxn id="5161" idx="6"/>
              <a:endCxn id="5177"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5179" name="Google Shape;5179;p61"/>
            <p:cNvCxnSpPr>
              <a:stCxn id="5150" idx="6"/>
              <a:endCxn id="5180"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5181" name="Google Shape;5181;p61"/>
            <p:cNvCxnSpPr>
              <a:stCxn id="5164"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5182" name="Google Shape;5182;p61"/>
            <p:cNvCxnSpPr>
              <a:stCxn id="5180" idx="7"/>
              <a:endCxn id="5183"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5184" name="Google Shape;5184;p61"/>
            <p:cNvCxnSpPr>
              <a:stCxn id="5164" idx="6"/>
              <a:endCxn id="5183"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5185" name="Google Shape;5185;p61"/>
            <p:cNvCxnSpPr>
              <a:stCxn id="5164" idx="7"/>
              <a:endCxn id="5116"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5186" name="Google Shape;5186;p61"/>
            <p:cNvCxnSpPr>
              <a:stCxn id="5114" idx="5"/>
              <a:endCxn id="5164"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5187" name="Google Shape;5187;p61"/>
            <p:cNvCxnSpPr>
              <a:stCxn id="5116" idx="6"/>
              <a:endCxn id="5183"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5188" name="Google Shape;5188;p61"/>
            <p:cNvCxnSpPr>
              <a:stCxn id="5183" idx="0"/>
              <a:endCxn id="5118"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5189" name="Google Shape;5189;p61"/>
            <p:cNvCxnSpPr>
              <a:stCxn id="5118" idx="4"/>
              <a:endCxn id="5122"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5190" name="Google Shape;5190;p61"/>
            <p:cNvCxnSpPr>
              <a:stCxn id="5180" idx="6"/>
              <a:endCxn id="5191"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5192" name="Google Shape;5192;p61"/>
            <p:cNvCxnSpPr>
              <a:stCxn id="5177" idx="7"/>
              <a:endCxn id="5180"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5193" name="Google Shape;5193;p61"/>
            <p:cNvCxnSpPr>
              <a:stCxn id="5177" idx="6"/>
              <a:endCxn id="5191"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5194" name="Google Shape;5194;p61"/>
            <p:cNvCxnSpPr>
              <a:stCxn id="5174" idx="6"/>
              <a:endCxn id="5195"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5196" name="Google Shape;5196;p61"/>
            <p:cNvCxnSpPr>
              <a:stCxn id="5177" idx="5"/>
              <a:endCxn id="5195"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5197" name="Google Shape;5197;p61"/>
            <p:cNvCxnSpPr>
              <a:stCxn id="5195" idx="7"/>
              <a:endCxn id="5191"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5198" name="Google Shape;5198;p61"/>
            <p:cNvCxnSpPr>
              <a:stCxn id="5174" idx="5"/>
              <a:endCxn id="5134"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5199" name="Google Shape;5199;p61"/>
            <p:cNvCxnSpPr>
              <a:stCxn id="5134" idx="7"/>
              <a:endCxn id="5137"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5200" name="Google Shape;5200;p61"/>
            <p:cNvCxnSpPr>
              <a:stCxn id="5137" idx="7"/>
              <a:endCxn id="5125"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5201" name="Google Shape;5201;p61"/>
            <p:cNvCxnSpPr>
              <a:stCxn id="5195" idx="5"/>
              <a:endCxn id="5137"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5202" name="Google Shape;5202;p61"/>
            <p:cNvCxnSpPr>
              <a:stCxn id="5195"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5203" name="Google Shape;5203;p61"/>
            <p:cNvCxnSpPr>
              <a:stCxn id="5191" idx="5"/>
              <a:endCxn id="5125"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5204" name="Google Shape;5204;p61"/>
            <p:cNvCxnSpPr>
              <a:stCxn id="5191" idx="0"/>
              <a:endCxn id="5183"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5205" name="Google Shape;5205;p61"/>
            <p:cNvCxnSpPr>
              <a:stCxn id="5191" idx="7"/>
              <a:endCxn id="5122"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5206" name="Google Shape;5206;p61"/>
            <p:cNvCxnSpPr>
              <a:stCxn id="5191"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5207" name="Google Shape;5207;p61"/>
            <p:cNvCxnSpPr>
              <a:stCxn id="5137" idx="6"/>
              <a:endCxn id="5127"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5208" name="Google Shape;5208;p61"/>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8" name="Google Shape;5108;p61"/>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8" name="Google Shape;5098;p61"/>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1" name="Google Shape;5101;p61"/>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9" name="Google Shape;5139;p61"/>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1" name="Google Shape;5141;p61"/>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7" name="Google Shape;5147;p61"/>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0" name="Google Shape;5130;p61"/>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2" name="Google Shape;5102;p61"/>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1" name="Google Shape;5111;p61"/>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9" name="Google Shape;5109;p61"/>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4" name="Google Shape;5114;p61"/>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2" name="Google Shape;5132;p61"/>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8" name="Google Shape;5168;p61"/>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4" name="Google Shape;5154;p61"/>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4" name="Google Shape;5134;p61"/>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7" name="Google Shape;5137;p61"/>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9" name="Google Shape;5209;p61"/>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5" name="Google Shape;5125;p61"/>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7" name="Google Shape;5127;p61"/>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5" name="Google Shape;5195;p61"/>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4" name="Google Shape;5174;p61"/>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4" name="Google Shape;5164;p61"/>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6" name="Google Shape;5116;p61"/>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4" name="Google Shape;5144;p61"/>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0" name="Google Shape;5150;p61"/>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1" name="Google Shape;5161;p61"/>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9" name="Google Shape;5159;p61"/>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7" name="Google Shape;5177;p61"/>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0" name="Google Shape;5180;p61"/>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1" name="Google Shape;5191;p61"/>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0" name="Google Shape;5210;p61"/>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2" name="Google Shape;5122;p61"/>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1" name="Google Shape;5121;p61"/>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8" name="Google Shape;5118;p61"/>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3" name="Google Shape;5183;p61"/>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11" name="Google Shape;5211;p61"/>
          <p:cNvGrpSpPr/>
          <p:nvPr/>
        </p:nvGrpSpPr>
        <p:grpSpPr>
          <a:xfrm>
            <a:off x="3535902" y="948314"/>
            <a:ext cx="2222559" cy="1312114"/>
            <a:chOff x="1226413" y="3064150"/>
            <a:chExt cx="2371741" cy="1377258"/>
          </a:xfrm>
        </p:grpSpPr>
        <p:cxnSp>
          <p:nvCxnSpPr>
            <p:cNvPr id="5212" name="Google Shape;5212;p61"/>
            <p:cNvCxnSpPr>
              <a:stCxn id="5213"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5214" name="Google Shape;5214;p61"/>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5215" name="Google Shape;5215;p61"/>
            <p:cNvCxnSpPr>
              <a:stCxn id="5216" idx="6"/>
              <a:endCxn id="5217"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5218" name="Google Shape;5218;p61"/>
            <p:cNvCxnSpPr>
              <a:endCxn id="5217"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5219" name="Google Shape;5219;p61"/>
            <p:cNvCxnSpPr>
              <a:stCxn id="5213"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5220" name="Google Shape;5220;p61"/>
            <p:cNvCxnSpPr/>
            <p:nvPr/>
          </p:nvCxnSpPr>
          <p:spPr>
            <a:xfrm rot="10800000">
              <a:off x="1357095" y="3151721"/>
              <a:ext cx="0" cy="85800"/>
            </a:xfrm>
            <a:prstGeom prst="straightConnector1">
              <a:avLst/>
            </a:prstGeom>
            <a:noFill/>
            <a:ln cap="flat" cmpd="sng" w="9525">
              <a:solidFill>
                <a:schemeClr val="lt1"/>
              </a:solidFill>
              <a:prstDash val="solid"/>
              <a:round/>
              <a:headEnd len="sm" w="sm" type="none"/>
              <a:tailEnd len="sm" w="sm" type="none"/>
            </a:ln>
          </p:spPr>
        </p:cxnSp>
        <p:cxnSp>
          <p:nvCxnSpPr>
            <p:cNvPr id="5221" name="Google Shape;5221;p61"/>
            <p:cNvCxnSpPr/>
            <p:nvPr/>
          </p:nvCxnSpPr>
          <p:spPr>
            <a:xfrm flipH="1" rot="10800000">
              <a:off x="1403461" y="3120276"/>
              <a:ext cx="247500" cy="15600"/>
            </a:xfrm>
            <a:prstGeom prst="straightConnector1">
              <a:avLst/>
            </a:prstGeom>
            <a:noFill/>
            <a:ln cap="flat" cmpd="sng" w="9525">
              <a:solidFill>
                <a:schemeClr val="lt1"/>
              </a:solidFill>
              <a:prstDash val="solid"/>
              <a:round/>
              <a:headEnd len="sm" w="sm" type="none"/>
              <a:tailEnd len="sm" w="sm" type="none"/>
            </a:ln>
          </p:spPr>
        </p:cxnSp>
        <p:cxnSp>
          <p:nvCxnSpPr>
            <p:cNvPr id="5222" name="Google Shape;5222;p61"/>
            <p:cNvCxnSpPr>
              <a:stCxn id="5223" idx="6"/>
              <a:endCxn id="5224"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5225" name="Google Shape;5225;p61"/>
            <p:cNvCxnSpPr>
              <a:stCxn id="5223" idx="5"/>
              <a:endCxn id="5226" idx="2"/>
            </p:cNvCxnSpPr>
            <p:nvPr/>
          </p:nvCxnSpPr>
          <p:spPr>
            <a:xfrm>
              <a:off x="1378915" y="3297468"/>
              <a:ext cx="538200" cy="170700"/>
            </a:xfrm>
            <a:prstGeom prst="straightConnector1">
              <a:avLst/>
            </a:prstGeom>
            <a:noFill/>
            <a:ln cap="flat" cmpd="sng" w="9525">
              <a:solidFill>
                <a:schemeClr val="lt1"/>
              </a:solidFill>
              <a:prstDash val="solid"/>
              <a:round/>
              <a:headEnd len="sm" w="sm" type="none"/>
              <a:tailEnd len="sm" w="sm" type="none"/>
            </a:ln>
          </p:spPr>
        </p:cxnSp>
        <p:cxnSp>
          <p:nvCxnSpPr>
            <p:cNvPr id="5227" name="Google Shape;5227;p61"/>
            <p:cNvCxnSpPr>
              <a:endCxn id="5226"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5228" name="Google Shape;5228;p61"/>
            <p:cNvCxnSpPr>
              <a:stCxn id="5224" idx="7"/>
              <a:endCxn id="5229" idx="1"/>
            </p:cNvCxnSpPr>
            <p:nvPr/>
          </p:nvCxnSpPr>
          <p:spPr>
            <a:xfrm>
              <a:off x="1711283" y="3090008"/>
              <a:ext cx="551400" cy="17100"/>
            </a:xfrm>
            <a:prstGeom prst="straightConnector1">
              <a:avLst/>
            </a:prstGeom>
            <a:noFill/>
            <a:ln cap="flat" cmpd="sng" w="9525">
              <a:solidFill>
                <a:schemeClr val="lt1"/>
              </a:solidFill>
              <a:prstDash val="solid"/>
              <a:round/>
              <a:headEnd len="sm" w="sm" type="none"/>
              <a:tailEnd len="sm" w="sm" type="none"/>
            </a:ln>
          </p:spPr>
        </p:cxnSp>
        <p:cxnSp>
          <p:nvCxnSpPr>
            <p:cNvPr id="5230" name="Google Shape;5230;p61"/>
            <p:cNvCxnSpPr>
              <a:stCxn id="5229" idx="6"/>
              <a:endCxn id="5231" idx="2"/>
            </p:cNvCxnSpPr>
            <p:nvPr/>
          </p:nvCxnSpPr>
          <p:spPr>
            <a:xfrm>
              <a:off x="2315284" y="3131971"/>
              <a:ext cx="556500" cy="124800"/>
            </a:xfrm>
            <a:prstGeom prst="straightConnector1">
              <a:avLst/>
            </a:prstGeom>
            <a:noFill/>
            <a:ln cap="flat" cmpd="sng" w="9525">
              <a:solidFill>
                <a:schemeClr val="lt1"/>
              </a:solidFill>
              <a:prstDash val="solid"/>
              <a:round/>
              <a:headEnd len="sm" w="sm" type="none"/>
              <a:tailEnd len="sm" w="sm" type="none"/>
            </a:ln>
          </p:spPr>
        </p:cxnSp>
        <p:cxnSp>
          <p:nvCxnSpPr>
            <p:cNvPr id="5232" name="Google Shape;5232;p61"/>
            <p:cNvCxnSpPr>
              <a:stCxn id="5231" idx="7"/>
              <a:endCxn id="5233" idx="1"/>
            </p:cNvCxnSpPr>
            <p:nvPr/>
          </p:nvCxnSpPr>
          <p:spPr>
            <a:xfrm flipH="1" rot="10800000">
              <a:off x="2924547" y="3074545"/>
              <a:ext cx="439200" cy="157500"/>
            </a:xfrm>
            <a:prstGeom prst="straightConnector1">
              <a:avLst/>
            </a:prstGeom>
            <a:noFill/>
            <a:ln cap="flat" cmpd="sng" w="9525">
              <a:solidFill>
                <a:schemeClr val="lt1"/>
              </a:solidFill>
              <a:prstDash val="solid"/>
              <a:round/>
              <a:headEnd len="sm" w="sm" type="none"/>
              <a:tailEnd len="sm" w="sm" type="none"/>
            </a:ln>
          </p:spPr>
        </p:cxnSp>
        <p:cxnSp>
          <p:nvCxnSpPr>
            <p:cNvPr id="5234" name="Google Shape;5234;p61"/>
            <p:cNvCxnSpPr>
              <a:stCxn id="5233"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5235" name="Google Shape;5235;p61"/>
            <p:cNvCxnSpPr>
              <a:stCxn id="5236" idx="4"/>
              <a:endCxn id="5237"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5238" name="Google Shape;5238;p61"/>
            <p:cNvCxnSpPr>
              <a:stCxn id="5237"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5239" name="Google Shape;5239;p61"/>
            <p:cNvCxnSpPr>
              <a:endCxn id="5240"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5241" name="Google Shape;5241;p61"/>
            <p:cNvCxnSpPr>
              <a:stCxn id="5240" idx="5"/>
              <a:endCxn id="5242"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5243" name="Google Shape;5243;p61"/>
            <p:cNvCxnSpPr>
              <a:stCxn id="5242"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5244" name="Google Shape;5244;p61"/>
            <p:cNvCxnSpPr>
              <a:endCxn id="5245"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5246" name="Google Shape;5246;p61"/>
            <p:cNvCxnSpPr>
              <a:endCxn id="5247"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5248" name="Google Shape;5248;p61"/>
            <p:cNvCxnSpPr>
              <a:stCxn id="5247" idx="7"/>
              <a:endCxn id="5249"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5250" name="Google Shape;5250;p61"/>
            <p:cNvCxnSpPr>
              <a:stCxn id="5249"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5251" name="Google Shape;5251;p61"/>
            <p:cNvCxnSpPr>
              <a:stCxn id="5252"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5253" name="Google Shape;5253;p61"/>
            <p:cNvCxnSpPr>
              <a:stCxn id="5254"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5255" name="Google Shape;5255;p61"/>
            <p:cNvCxnSpPr>
              <a:stCxn id="5256" idx="7"/>
              <a:endCxn id="5217"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5257" name="Google Shape;5257;p61"/>
            <p:cNvCxnSpPr>
              <a:stCxn id="5217" idx="7"/>
              <a:endCxn id="5226"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5258" name="Google Shape;5258;p61"/>
            <p:cNvCxnSpPr>
              <a:stCxn id="5217" idx="6"/>
              <a:endCxn id="5259"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5260" name="Google Shape;5260;p61"/>
            <p:cNvCxnSpPr>
              <a:stCxn id="5254"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5261" name="Google Shape;5261;p61"/>
            <p:cNvCxnSpPr>
              <a:stCxn id="5262" idx="7"/>
              <a:endCxn id="5259" idx="3"/>
            </p:cNvCxnSpPr>
            <p:nvPr/>
          </p:nvCxnSpPr>
          <p:spPr>
            <a:xfrm flipH="1" rot="10800000">
              <a:off x="1757581" y="3889834"/>
              <a:ext cx="327300" cy="303900"/>
            </a:xfrm>
            <a:prstGeom prst="straightConnector1">
              <a:avLst/>
            </a:prstGeom>
            <a:noFill/>
            <a:ln cap="flat" cmpd="sng" w="9525">
              <a:solidFill>
                <a:schemeClr val="lt1"/>
              </a:solidFill>
              <a:prstDash val="solid"/>
              <a:round/>
              <a:headEnd len="sm" w="sm" type="none"/>
              <a:tailEnd len="sm" w="sm" type="none"/>
            </a:ln>
          </p:spPr>
        </p:cxnSp>
        <p:cxnSp>
          <p:nvCxnSpPr>
            <p:cNvPr id="5263" name="Google Shape;5263;p61"/>
            <p:cNvCxnSpPr>
              <a:stCxn id="5226" idx="5"/>
              <a:endCxn id="5259"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5264" name="Google Shape;5264;p61"/>
            <p:cNvCxnSpPr>
              <a:stCxn id="5226" idx="5"/>
              <a:endCxn id="5265"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5266" name="Google Shape;5266;p61"/>
            <p:cNvCxnSpPr>
              <a:stCxn id="5226" idx="7"/>
              <a:endCxn id="5229"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5267" name="Google Shape;5267;p61"/>
            <p:cNvCxnSpPr>
              <a:stCxn id="5226"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5268" name="Google Shape;5268;p61"/>
            <p:cNvCxnSpPr>
              <a:stCxn id="5262" idx="6"/>
              <a:endCxn id="5269"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5270" name="Google Shape;5270;p61"/>
            <p:cNvCxnSpPr>
              <a:stCxn id="5262" idx="5"/>
              <a:endCxn id="5245"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5271" name="Google Shape;5271;p61"/>
            <p:cNvCxnSpPr>
              <a:stCxn id="5245" idx="0"/>
              <a:endCxn id="5269"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5272" name="Google Shape;5272;p61"/>
            <p:cNvCxnSpPr>
              <a:stCxn id="5269" idx="0"/>
              <a:endCxn id="5259"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5273" name="Google Shape;5273;p61"/>
            <p:cNvCxnSpPr>
              <a:stCxn id="5259" idx="5"/>
              <a:endCxn id="5274"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5275" name="Google Shape;5275;p61"/>
            <p:cNvCxnSpPr>
              <a:stCxn id="5259" idx="5"/>
              <a:endCxn id="5276"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5277" name="Google Shape;5277;p61"/>
            <p:cNvCxnSpPr>
              <a:stCxn id="5259" idx="7"/>
              <a:endCxn id="5265" idx="2"/>
            </p:cNvCxnSpPr>
            <p:nvPr/>
          </p:nvCxnSpPr>
          <p:spPr>
            <a:xfrm flipH="1" rot="10800000">
              <a:off x="2128500" y="3675482"/>
              <a:ext cx="349200" cy="164700"/>
            </a:xfrm>
            <a:prstGeom prst="straightConnector1">
              <a:avLst/>
            </a:prstGeom>
            <a:noFill/>
            <a:ln cap="flat" cmpd="sng" w="9525">
              <a:solidFill>
                <a:schemeClr val="lt1"/>
              </a:solidFill>
              <a:prstDash val="solid"/>
              <a:round/>
              <a:headEnd len="sm" w="sm" type="none"/>
              <a:tailEnd len="sm" w="sm" type="none"/>
            </a:ln>
          </p:spPr>
        </p:cxnSp>
        <p:cxnSp>
          <p:nvCxnSpPr>
            <p:cNvPr id="5278" name="Google Shape;5278;p61"/>
            <p:cNvCxnSpPr>
              <a:endCxn id="5279"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5280" name="Google Shape;5280;p61"/>
            <p:cNvCxnSpPr>
              <a:endCxn id="5276"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5281" name="Google Shape;5281;p61"/>
            <p:cNvCxnSpPr>
              <a:endCxn id="5276"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5282" name="Google Shape;5282;p61"/>
            <p:cNvCxnSpPr>
              <a:stCxn id="5274" idx="5"/>
              <a:endCxn id="5283"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5284" name="Google Shape;5284;p61"/>
            <p:cNvCxnSpPr>
              <a:stCxn id="5245" idx="7"/>
              <a:endCxn id="5274"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5285" name="Google Shape;5285;p61"/>
            <p:cNvCxnSpPr>
              <a:stCxn id="5269" idx="6"/>
              <a:endCxn id="5274"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5286" name="Google Shape;5286;p61"/>
            <p:cNvCxnSpPr>
              <a:stCxn id="5245" idx="6"/>
              <a:endCxn id="5283"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5287" name="Google Shape;5287;p61"/>
            <p:cNvCxnSpPr>
              <a:endCxn id="5247"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5288" name="Google Shape;5288;p61"/>
            <p:cNvCxnSpPr>
              <a:stCxn id="5283" idx="7"/>
              <a:endCxn id="5289"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5290" name="Google Shape;5290;p61"/>
            <p:cNvCxnSpPr>
              <a:stCxn id="5274" idx="6"/>
              <a:endCxn id="5289"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5291" name="Google Shape;5291;p61"/>
            <p:cNvCxnSpPr>
              <a:stCxn id="5289" idx="0"/>
              <a:endCxn id="5292"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5293" name="Google Shape;5293;p61"/>
            <p:cNvCxnSpPr>
              <a:stCxn id="5276" idx="6"/>
              <a:endCxn id="5292"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5294" name="Google Shape;5294;p61"/>
            <p:cNvCxnSpPr>
              <a:stCxn id="5265" idx="6"/>
              <a:endCxn id="5295" idx="2"/>
            </p:cNvCxnSpPr>
            <p:nvPr/>
          </p:nvCxnSpPr>
          <p:spPr>
            <a:xfrm flipH="1" rot="10800000">
              <a:off x="2539371" y="3581432"/>
              <a:ext cx="293700" cy="93900"/>
            </a:xfrm>
            <a:prstGeom prst="straightConnector1">
              <a:avLst/>
            </a:prstGeom>
            <a:noFill/>
            <a:ln cap="flat" cmpd="sng" w="9525">
              <a:solidFill>
                <a:schemeClr val="lt1"/>
              </a:solidFill>
              <a:prstDash val="solid"/>
              <a:round/>
              <a:headEnd len="sm" w="sm" type="none"/>
              <a:tailEnd len="sm" w="sm" type="none"/>
            </a:ln>
          </p:spPr>
        </p:cxnSp>
        <p:cxnSp>
          <p:nvCxnSpPr>
            <p:cNvPr id="5296" name="Google Shape;5296;p61"/>
            <p:cNvCxnSpPr>
              <a:stCxn id="5279"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5297" name="Google Shape;5297;p61"/>
            <p:cNvCxnSpPr>
              <a:stCxn id="5295" idx="7"/>
              <a:endCxn id="5298"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5299" name="Google Shape;5299;p61"/>
            <p:cNvCxnSpPr>
              <a:stCxn id="5279" idx="6"/>
              <a:endCxn id="5298"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5300" name="Google Shape;5300;p61"/>
            <p:cNvCxnSpPr>
              <a:stCxn id="5279" idx="7"/>
              <a:endCxn id="5231"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5301" name="Google Shape;5301;p61"/>
            <p:cNvCxnSpPr>
              <a:stCxn id="5229" idx="5"/>
              <a:endCxn id="5279"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5302" name="Google Shape;5302;p61"/>
            <p:cNvCxnSpPr>
              <a:stCxn id="5231" idx="6"/>
              <a:endCxn id="5298"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5303" name="Google Shape;5303;p61"/>
            <p:cNvCxnSpPr>
              <a:stCxn id="5298" idx="0"/>
              <a:endCxn id="5233" idx="3"/>
            </p:cNvCxnSpPr>
            <p:nvPr/>
          </p:nvCxnSpPr>
          <p:spPr>
            <a:xfrm flipH="1" rot="10800000">
              <a:off x="3173179" y="3123944"/>
              <a:ext cx="190500" cy="164400"/>
            </a:xfrm>
            <a:prstGeom prst="straightConnector1">
              <a:avLst/>
            </a:prstGeom>
            <a:noFill/>
            <a:ln cap="flat" cmpd="sng" w="9525">
              <a:solidFill>
                <a:schemeClr val="lt1"/>
              </a:solidFill>
              <a:prstDash val="solid"/>
              <a:round/>
              <a:headEnd len="sm" w="sm" type="none"/>
              <a:tailEnd len="sm" w="sm" type="none"/>
            </a:ln>
          </p:spPr>
        </p:cxnSp>
        <p:cxnSp>
          <p:nvCxnSpPr>
            <p:cNvPr id="5304" name="Google Shape;5304;p61"/>
            <p:cNvCxnSpPr>
              <a:stCxn id="5233" idx="4"/>
              <a:endCxn id="5237"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5305" name="Google Shape;5305;p61"/>
            <p:cNvCxnSpPr>
              <a:stCxn id="5295" idx="6"/>
              <a:endCxn id="5306" idx="2"/>
            </p:cNvCxnSpPr>
            <p:nvPr/>
          </p:nvCxnSpPr>
          <p:spPr>
            <a:xfrm flipH="1" rot="10800000">
              <a:off x="2894963" y="3565785"/>
              <a:ext cx="309000" cy="15600"/>
            </a:xfrm>
            <a:prstGeom prst="straightConnector1">
              <a:avLst/>
            </a:prstGeom>
            <a:noFill/>
            <a:ln cap="flat" cmpd="sng" w="9525">
              <a:solidFill>
                <a:schemeClr val="lt1"/>
              </a:solidFill>
              <a:prstDash val="solid"/>
              <a:round/>
              <a:headEnd len="sm" w="sm" type="none"/>
              <a:tailEnd len="sm" w="sm" type="none"/>
            </a:ln>
          </p:spPr>
        </p:cxnSp>
        <p:cxnSp>
          <p:nvCxnSpPr>
            <p:cNvPr id="5307" name="Google Shape;5307;p61"/>
            <p:cNvCxnSpPr>
              <a:stCxn id="5292" idx="7"/>
              <a:endCxn id="5295"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5308" name="Google Shape;5308;p61"/>
            <p:cNvCxnSpPr>
              <a:stCxn id="5292" idx="6"/>
              <a:endCxn id="5306"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5309" name="Google Shape;5309;p61"/>
            <p:cNvCxnSpPr>
              <a:stCxn id="5289" idx="6"/>
              <a:endCxn id="5310"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5311" name="Google Shape;5311;p61"/>
            <p:cNvCxnSpPr>
              <a:stCxn id="5292" idx="5"/>
              <a:endCxn id="5310"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5312" name="Google Shape;5312;p61"/>
            <p:cNvCxnSpPr>
              <a:stCxn id="5310" idx="7"/>
              <a:endCxn id="5306"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5313" name="Google Shape;5313;p61"/>
            <p:cNvCxnSpPr>
              <a:stCxn id="5289" idx="5"/>
              <a:endCxn id="5249"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5314" name="Google Shape;5314;p61"/>
            <p:cNvCxnSpPr>
              <a:stCxn id="5249" idx="7"/>
              <a:endCxn id="5252"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5315" name="Google Shape;5315;p61"/>
            <p:cNvCxnSpPr>
              <a:stCxn id="5252" idx="7"/>
              <a:endCxn id="5240"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5316" name="Google Shape;5316;p61"/>
            <p:cNvCxnSpPr>
              <a:stCxn id="5310" idx="5"/>
              <a:endCxn id="5252"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5317" name="Google Shape;5317;p61"/>
            <p:cNvCxnSpPr>
              <a:stCxn id="5310"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5318" name="Google Shape;5318;p61"/>
            <p:cNvCxnSpPr>
              <a:stCxn id="5306" idx="5"/>
              <a:endCxn id="5240"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5319" name="Google Shape;5319;p61"/>
            <p:cNvCxnSpPr>
              <a:stCxn id="5306" idx="0"/>
              <a:endCxn id="5298" idx="5"/>
            </p:cNvCxnSpPr>
            <p:nvPr/>
          </p:nvCxnSpPr>
          <p:spPr>
            <a:xfrm rot="10800000">
              <a:off x="3195055" y="3348363"/>
              <a:ext cx="39900" cy="182400"/>
            </a:xfrm>
            <a:prstGeom prst="straightConnector1">
              <a:avLst/>
            </a:prstGeom>
            <a:noFill/>
            <a:ln cap="flat" cmpd="sng" w="9525">
              <a:solidFill>
                <a:schemeClr val="lt1"/>
              </a:solidFill>
              <a:prstDash val="solid"/>
              <a:round/>
              <a:headEnd len="sm" w="sm" type="none"/>
              <a:tailEnd len="sm" w="sm" type="none"/>
            </a:ln>
          </p:spPr>
        </p:cxnSp>
        <p:cxnSp>
          <p:nvCxnSpPr>
            <p:cNvPr id="5320" name="Google Shape;5320;p61"/>
            <p:cNvCxnSpPr>
              <a:stCxn id="5306" idx="7"/>
              <a:endCxn id="5237"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5321" name="Google Shape;5321;p61"/>
            <p:cNvCxnSpPr>
              <a:stCxn id="5306"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5322" name="Google Shape;5322;p61"/>
            <p:cNvCxnSpPr>
              <a:stCxn id="5252" idx="6"/>
              <a:endCxn id="5242"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5323" name="Google Shape;5323;p61"/>
            <p:cNvSpPr/>
            <p:nvPr/>
          </p:nvSpPr>
          <p:spPr>
            <a:xfrm>
              <a:off x="1341740"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3" name="Google Shape;5223;p61"/>
            <p:cNvSpPr/>
            <p:nvPr/>
          </p:nvSpPr>
          <p:spPr>
            <a:xfrm>
              <a:off x="1326165" y="323754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3" name="Google Shape;5213;p61"/>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6" name="Google Shape;5216;p61"/>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4" name="Google Shape;5254;p61"/>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6" name="Google Shape;5256;p61"/>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2" name="Google Shape;5262;p61"/>
            <p:cNvSpPr/>
            <p:nvPr/>
          </p:nvSpPr>
          <p:spPr>
            <a:xfrm>
              <a:off x="1704831" y="418345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5" name="Google Shape;5245;p61"/>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7" name="Google Shape;5217;p61"/>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6" name="Google Shape;5226;p61"/>
            <p:cNvSpPr/>
            <p:nvPr/>
          </p:nvSpPr>
          <p:spPr>
            <a:xfrm>
              <a:off x="1917251" y="34331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4" name="Google Shape;5224;p61"/>
            <p:cNvSpPr/>
            <p:nvPr/>
          </p:nvSpPr>
          <p:spPr>
            <a:xfrm>
              <a:off x="1658533" y="307972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9" name="Google Shape;5229;p61"/>
            <p:cNvSpPr/>
            <p:nvPr/>
          </p:nvSpPr>
          <p:spPr>
            <a:xfrm>
              <a:off x="2253484" y="309687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7" name="Google Shape;5247;p61"/>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3" name="Google Shape;5283;p61"/>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9" name="Google Shape;5269;p61"/>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9" name="Google Shape;5249;p61"/>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2" name="Google Shape;5252;p61"/>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4" name="Google Shape;5324;p61"/>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0" name="Google Shape;5240;p61"/>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2" name="Google Shape;5242;p61"/>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0" name="Google Shape;5310;p61"/>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9" name="Google Shape;5289;p61"/>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9" name="Google Shape;5279;p61"/>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1" name="Google Shape;5231;p61"/>
            <p:cNvSpPr/>
            <p:nvPr/>
          </p:nvSpPr>
          <p:spPr>
            <a:xfrm>
              <a:off x="2871797" y="322176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9" name="Google Shape;5259;p61"/>
            <p:cNvSpPr/>
            <p:nvPr/>
          </p:nvSpPr>
          <p:spPr>
            <a:xfrm>
              <a:off x="2075750" y="382990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5" name="Google Shape;5265;p61"/>
            <p:cNvSpPr/>
            <p:nvPr/>
          </p:nvSpPr>
          <p:spPr>
            <a:xfrm>
              <a:off x="2477571" y="36402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6" name="Google Shape;5276;p61"/>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4" name="Google Shape;5274;p61"/>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2" name="Google Shape;5292;p61"/>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5" name="Google Shape;5295;p61"/>
            <p:cNvSpPr/>
            <p:nvPr/>
          </p:nvSpPr>
          <p:spPr>
            <a:xfrm>
              <a:off x="2833163" y="35462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6" name="Google Shape;5306;p61"/>
            <p:cNvSpPr/>
            <p:nvPr/>
          </p:nvSpPr>
          <p:spPr>
            <a:xfrm>
              <a:off x="3204055" y="353076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5" name="Google Shape;5325;p61"/>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7" name="Google Shape;5237;p61"/>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6" name="Google Shape;5236;p61"/>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3" name="Google Shape;5233;p61"/>
            <p:cNvSpPr/>
            <p:nvPr/>
          </p:nvSpPr>
          <p:spPr>
            <a:xfrm>
              <a:off x="3354753" y="30641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8" name="Google Shape;5298;p61"/>
            <p:cNvSpPr/>
            <p:nvPr/>
          </p:nvSpPr>
          <p:spPr>
            <a:xfrm>
              <a:off x="3142279" y="328834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26" name="Google Shape;5326;p61"/>
          <p:cNvSpPr/>
          <p:nvPr/>
        </p:nvSpPr>
        <p:spPr>
          <a:xfrm>
            <a:off x="393000" y="55972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Active player can build a station by dragging the cards they would like to use onto the city they would like to build in and then confirming their decision to build a station.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5327" name="Google Shape;5327;p61"/>
          <p:cNvSpPr txBox="1"/>
          <p:nvPr/>
        </p:nvSpPr>
        <p:spPr>
          <a:xfrm>
            <a:off x="398390" y="3010788"/>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5328" name="Google Shape;5328;p61"/>
          <p:cNvSpPr txBox="1"/>
          <p:nvPr/>
        </p:nvSpPr>
        <p:spPr>
          <a:xfrm>
            <a:off x="398390" y="3349396"/>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5329" name="Google Shape;5329;p61"/>
          <p:cNvSpPr txBox="1"/>
          <p:nvPr/>
        </p:nvSpPr>
        <p:spPr>
          <a:xfrm>
            <a:off x="398390" y="4026613"/>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5330" name="Google Shape;5330;p61"/>
          <p:cNvSpPr txBox="1"/>
          <p:nvPr/>
        </p:nvSpPr>
        <p:spPr>
          <a:xfrm>
            <a:off x="398390" y="3688004"/>
            <a:ext cx="603900" cy="309600"/>
          </a:xfrm>
          <a:prstGeom prst="rect">
            <a:avLst/>
          </a:prstGeom>
          <a:solidFill>
            <a:srgbClr val="D9D9D9"/>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Opponent  Info</a:t>
            </a:r>
            <a:endParaRPr b="0" i="0" sz="500" u="none" cap="none" strike="noStrike">
              <a:solidFill>
                <a:srgbClr val="000000"/>
              </a:solidFill>
              <a:latin typeface="Poppins"/>
              <a:ea typeface="Poppins"/>
              <a:cs typeface="Poppins"/>
              <a:sym typeface="Poppins"/>
            </a:endParaRPr>
          </a:p>
        </p:txBody>
      </p:sp>
      <p:sp>
        <p:nvSpPr>
          <p:cNvPr id="5331" name="Google Shape;5331;p61"/>
          <p:cNvSpPr txBox="1"/>
          <p:nvPr/>
        </p:nvSpPr>
        <p:spPr>
          <a:xfrm>
            <a:off x="2379288" y="3851000"/>
            <a:ext cx="385500" cy="517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cxnSp>
        <p:nvCxnSpPr>
          <p:cNvPr id="5332" name="Google Shape;5332;p61"/>
          <p:cNvCxnSpPr>
            <a:stCxn id="5331" idx="0"/>
          </p:cNvCxnSpPr>
          <p:nvPr/>
        </p:nvCxnSpPr>
        <p:spPr>
          <a:xfrm rot="10800000">
            <a:off x="2572038" y="3457100"/>
            <a:ext cx="0" cy="393900"/>
          </a:xfrm>
          <a:prstGeom prst="straightConnector1">
            <a:avLst/>
          </a:prstGeom>
          <a:noFill/>
          <a:ln cap="flat" cmpd="sng" w="28575">
            <a:solidFill>
              <a:srgbClr val="00FFFF"/>
            </a:solidFill>
            <a:prstDash val="solid"/>
            <a:round/>
            <a:headEnd len="sm" w="sm" type="none"/>
            <a:tailEnd len="med" w="med" type="triangle"/>
          </a:ln>
        </p:spPr>
      </p:cxnSp>
      <p:sp>
        <p:nvSpPr>
          <p:cNvPr id="5333" name="Google Shape;5333;p61"/>
          <p:cNvSpPr txBox="1"/>
          <p:nvPr/>
        </p:nvSpPr>
        <p:spPr>
          <a:xfrm>
            <a:off x="6420100" y="720625"/>
            <a:ext cx="26427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As with claiming routes, there is instant feedback for the active player. Then the passive player’s board updates following the sequence playing out on the big screen.</a:t>
            </a:r>
            <a:endParaRPr b="0" i="0" sz="1100" u="none" cap="none" strike="noStrike">
              <a:solidFill>
                <a:schemeClr val="dk1"/>
              </a:solidFill>
              <a:latin typeface="Poppins"/>
              <a:ea typeface="Poppins"/>
              <a:cs typeface="Poppins"/>
              <a:sym typeface="Poppins"/>
            </a:endParaRPr>
          </a:p>
        </p:txBody>
      </p:sp>
      <p:sp>
        <p:nvSpPr>
          <p:cNvPr id="5334" name="Google Shape;5334;p61"/>
          <p:cNvSpPr/>
          <p:nvPr/>
        </p:nvSpPr>
        <p:spPr>
          <a:xfrm>
            <a:off x="1141525" y="4912400"/>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5" name="Google Shape;5335;p61"/>
          <p:cNvSpPr/>
          <p:nvPr/>
        </p:nvSpPr>
        <p:spPr>
          <a:xfrm>
            <a:off x="5805400" y="4941175"/>
            <a:ext cx="1983900" cy="284100"/>
          </a:xfrm>
          <a:prstGeom prst="rect">
            <a:avLst/>
          </a:prstGeom>
          <a:solidFill>
            <a:srgbClr val="B9A076"/>
          </a:solidFill>
          <a:ln cap="flat" cmpd="sng" w="9525">
            <a:solidFill>
              <a:srgbClr val="B9A07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9" name="Shape 5339"/>
        <p:cNvGrpSpPr/>
        <p:nvPr/>
      </p:nvGrpSpPr>
      <p:grpSpPr>
        <a:xfrm>
          <a:off x="0" y="0"/>
          <a:ext cx="0" cy="0"/>
          <a:chOff x="0" y="0"/>
          <a:chExt cx="0" cy="0"/>
        </a:xfrm>
      </p:grpSpPr>
      <p:sp>
        <p:nvSpPr>
          <p:cNvPr id="5340" name="Google Shape;5340;p62"/>
          <p:cNvSpPr txBox="1"/>
          <p:nvPr>
            <p:ph type="title"/>
          </p:nvPr>
        </p:nvSpPr>
        <p:spPr>
          <a:xfrm>
            <a:off x="1358725" y="65400"/>
            <a:ext cx="8312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Longest Route</a:t>
            </a:r>
            <a:endParaRPr/>
          </a:p>
        </p:txBody>
      </p:sp>
      <p:sp>
        <p:nvSpPr>
          <p:cNvPr id="5341" name="Google Shape;5341;p62"/>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5342" name="Google Shape;5342;p62"/>
          <p:cNvSpPr txBox="1"/>
          <p:nvPr/>
        </p:nvSpPr>
        <p:spPr>
          <a:xfrm>
            <a:off x="5883325" y="1194013"/>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5343" name="Google Shape;5343;p62"/>
          <p:cNvSpPr txBox="1"/>
          <p:nvPr/>
        </p:nvSpPr>
        <p:spPr>
          <a:xfrm>
            <a:off x="5883325" y="916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5344" name="Google Shape;5344;p62"/>
          <p:cNvSpPr txBox="1"/>
          <p:nvPr/>
        </p:nvSpPr>
        <p:spPr>
          <a:xfrm>
            <a:off x="5883325" y="14777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5345" name="Google Shape;5345;p62"/>
          <p:cNvSpPr txBox="1"/>
          <p:nvPr/>
        </p:nvSpPr>
        <p:spPr>
          <a:xfrm>
            <a:off x="5883325" y="1755988"/>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5346" name="Google Shape;5346;p62"/>
          <p:cNvSpPr txBox="1"/>
          <p:nvPr/>
        </p:nvSpPr>
        <p:spPr>
          <a:xfrm>
            <a:off x="5883325" y="2036975"/>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Card</a:t>
            </a:r>
            <a:endParaRPr b="0" i="0" sz="500" u="none" cap="none" strike="noStrike">
              <a:solidFill>
                <a:srgbClr val="000000"/>
              </a:solidFill>
              <a:latin typeface="Poppins"/>
              <a:ea typeface="Poppins"/>
              <a:cs typeface="Poppins"/>
              <a:sym typeface="Poppins"/>
            </a:endParaRPr>
          </a:p>
        </p:txBody>
      </p:sp>
      <p:sp>
        <p:nvSpPr>
          <p:cNvPr id="5347" name="Google Shape;5347;p62"/>
          <p:cNvSpPr txBox="1"/>
          <p:nvPr/>
        </p:nvSpPr>
        <p:spPr>
          <a:xfrm>
            <a:off x="5883325" y="2317950"/>
            <a:ext cx="411900" cy="253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Train Deck</a:t>
            </a:r>
            <a:endParaRPr b="0" i="0" sz="500" u="none" cap="none" strike="noStrike">
              <a:solidFill>
                <a:srgbClr val="000000"/>
              </a:solidFill>
              <a:latin typeface="Poppins"/>
              <a:ea typeface="Poppins"/>
              <a:cs typeface="Poppins"/>
              <a:sym typeface="Poppins"/>
            </a:endParaRPr>
          </a:p>
        </p:txBody>
      </p:sp>
      <p:sp>
        <p:nvSpPr>
          <p:cNvPr id="5348" name="Google Shape;5348;p62"/>
          <p:cNvSpPr txBox="1"/>
          <p:nvPr/>
        </p:nvSpPr>
        <p:spPr>
          <a:xfrm>
            <a:off x="2869550" y="874638"/>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1 Info</a:t>
            </a:r>
            <a:endParaRPr b="0" i="0" sz="500" u="none" cap="none" strike="noStrike">
              <a:solidFill>
                <a:srgbClr val="000000"/>
              </a:solidFill>
              <a:latin typeface="Poppins"/>
              <a:ea typeface="Poppins"/>
              <a:cs typeface="Poppins"/>
              <a:sym typeface="Poppins"/>
            </a:endParaRPr>
          </a:p>
        </p:txBody>
      </p:sp>
      <p:sp>
        <p:nvSpPr>
          <p:cNvPr id="5349" name="Google Shape;5349;p62"/>
          <p:cNvSpPr txBox="1"/>
          <p:nvPr/>
        </p:nvSpPr>
        <p:spPr>
          <a:xfrm>
            <a:off x="2869550" y="1221133"/>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2 Info</a:t>
            </a:r>
            <a:endParaRPr b="0" i="0" sz="500" u="none" cap="none" strike="noStrike">
              <a:solidFill>
                <a:srgbClr val="000000"/>
              </a:solidFill>
              <a:latin typeface="Poppins"/>
              <a:ea typeface="Poppins"/>
              <a:cs typeface="Poppins"/>
              <a:sym typeface="Poppins"/>
            </a:endParaRPr>
          </a:p>
        </p:txBody>
      </p:sp>
      <p:sp>
        <p:nvSpPr>
          <p:cNvPr id="5350" name="Google Shape;5350;p62"/>
          <p:cNvSpPr txBox="1"/>
          <p:nvPr/>
        </p:nvSpPr>
        <p:spPr>
          <a:xfrm>
            <a:off x="2869550" y="19141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4 Info</a:t>
            </a:r>
            <a:endParaRPr b="0" i="0" sz="500" u="none" cap="none" strike="noStrike">
              <a:solidFill>
                <a:srgbClr val="000000"/>
              </a:solidFill>
              <a:latin typeface="Poppins"/>
              <a:ea typeface="Poppins"/>
              <a:cs typeface="Poppins"/>
              <a:sym typeface="Poppins"/>
            </a:endParaRPr>
          </a:p>
        </p:txBody>
      </p:sp>
      <p:sp>
        <p:nvSpPr>
          <p:cNvPr id="5351" name="Google Shape;5351;p62"/>
          <p:cNvSpPr txBox="1"/>
          <p:nvPr/>
        </p:nvSpPr>
        <p:spPr>
          <a:xfrm>
            <a:off x="2869550" y="1567629"/>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3 Info</a:t>
            </a:r>
            <a:endParaRPr b="0" i="0" sz="500" u="none" cap="none" strike="noStrike">
              <a:solidFill>
                <a:srgbClr val="000000"/>
              </a:solidFill>
              <a:latin typeface="Poppins"/>
              <a:ea typeface="Poppins"/>
              <a:cs typeface="Poppins"/>
              <a:sym typeface="Poppins"/>
            </a:endParaRPr>
          </a:p>
        </p:txBody>
      </p:sp>
      <p:sp>
        <p:nvSpPr>
          <p:cNvPr id="5352" name="Google Shape;5352;p62"/>
          <p:cNvSpPr txBox="1"/>
          <p:nvPr/>
        </p:nvSpPr>
        <p:spPr>
          <a:xfrm>
            <a:off x="5883325" y="672750"/>
            <a:ext cx="353700" cy="2019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GB" sz="400" u="none" cap="none" strike="noStrike">
                <a:solidFill>
                  <a:srgbClr val="000000"/>
                </a:solidFill>
                <a:latin typeface="Poppins"/>
                <a:ea typeface="Poppins"/>
                <a:cs typeface="Poppins"/>
                <a:sym typeface="Poppins"/>
              </a:rPr>
              <a:t>Ticket Deck</a:t>
            </a:r>
            <a:endParaRPr b="0" i="0" sz="400" u="none" cap="none" strike="noStrike">
              <a:solidFill>
                <a:srgbClr val="000000"/>
              </a:solidFill>
              <a:latin typeface="Poppins"/>
              <a:ea typeface="Poppins"/>
              <a:cs typeface="Poppins"/>
              <a:sym typeface="Poppins"/>
            </a:endParaRPr>
          </a:p>
        </p:txBody>
      </p:sp>
      <p:grpSp>
        <p:nvGrpSpPr>
          <p:cNvPr id="5353" name="Google Shape;5353;p62"/>
          <p:cNvGrpSpPr/>
          <p:nvPr/>
        </p:nvGrpSpPr>
        <p:grpSpPr>
          <a:xfrm>
            <a:off x="2869392" y="672711"/>
            <a:ext cx="216480" cy="201858"/>
            <a:chOff x="7196048" y="1207475"/>
            <a:chExt cx="891599" cy="891599"/>
          </a:xfrm>
        </p:grpSpPr>
        <p:sp>
          <p:nvSpPr>
            <p:cNvPr id="5354" name="Google Shape;5354;p62"/>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5" name="Google Shape;5355;p62"/>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6" name="Google Shape;5356;p62"/>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57" name="Google Shape;5357;p62"/>
          <p:cNvSpPr txBox="1"/>
          <p:nvPr/>
        </p:nvSpPr>
        <p:spPr>
          <a:xfrm>
            <a:off x="2869550" y="2260624"/>
            <a:ext cx="526500" cy="3168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Poppins"/>
                <a:ea typeface="Poppins"/>
                <a:cs typeface="Poppins"/>
                <a:sym typeface="Poppins"/>
              </a:rPr>
              <a:t>Player 5 Info</a:t>
            </a:r>
            <a:endParaRPr b="0" i="0" sz="500" u="none" cap="none" strike="noStrike">
              <a:solidFill>
                <a:srgbClr val="000000"/>
              </a:solidFill>
              <a:latin typeface="Poppins"/>
              <a:ea typeface="Poppins"/>
              <a:cs typeface="Poppins"/>
              <a:sym typeface="Poppins"/>
            </a:endParaRPr>
          </a:p>
        </p:txBody>
      </p:sp>
      <p:grpSp>
        <p:nvGrpSpPr>
          <p:cNvPr id="5358" name="Google Shape;5358;p62"/>
          <p:cNvGrpSpPr/>
          <p:nvPr/>
        </p:nvGrpSpPr>
        <p:grpSpPr>
          <a:xfrm>
            <a:off x="3535902" y="948314"/>
            <a:ext cx="2222559" cy="1312114"/>
            <a:chOff x="1226413" y="3064150"/>
            <a:chExt cx="2371741" cy="1377258"/>
          </a:xfrm>
        </p:grpSpPr>
        <p:cxnSp>
          <p:nvCxnSpPr>
            <p:cNvPr id="5359" name="Google Shape;5359;p62"/>
            <p:cNvCxnSpPr>
              <a:stCxn id="5360" idx="3"/>
            </p:cNvCxnSpPr>
            <p:nvPr/>
          </p:nvCxnSpPr>
          <p:spPr>
            <a:xfrm flipH="1">
              <a:off x="1249069" y="3461504"/>
              <a:ext cx="16500" cy="401400"/>
            </a:xfrm>
            <a:prstGeom prst="straightConnector1">
              <a:avLst/>
            </a:prstGeom>
            <a:noFill/>
            <a:ln cap="flat" cmpd="sng" w="9525">
              <a:solidFill>
                <a:schemeClr val="lt1"/>
              </a:solidFill>
              <a:prstDash val="solid"/>
              <a:round/>
              <a:headEnd len="sm" w="sm" type="none"/>
              <a:tailEnd len="sm" w="sm" type="none"/>
            </a:ln>
          </p:spPr>
        </p:cxnSp>
        <p:cxnSp>
          <p:nvCxnSpPr>
            <p:cNvPr id="5361" name="Google Shape;5361;p62"/>
            <p:cNvCxnSpPr/>
            <p:nvPr/>
          </p:nvCxnSpPr>
          <p:spPr>
            <a:xfrm>
              <a:off x="1272094" y="3870806"/>
              <a:ext cx="139200" cy="375300"/>
            </a:xfrm>
            <a:prstGeom prst="straightConnector1">
              <a:avLst/>
            </a:prstGeom>
            <a:noFill/>
            <a:ln cap="flat" cmpd="sng" w="9525">
              <a:solidFill>
                <a:schemeClr val="lt1"/>
              </a:solidFill>
              <a:prstDash val="solid"/>
              <a:round/>
              <a:headEnd len="sm" w="sm" type="none"/>
              <a:tailEnd len="sm" w="sm" type="none"/>
            </a:ln>
          </p:spPr>
        </p:cxnSp>
        <p:cxnSp>
          <p:nvCxnSpPr>
            <p:cNvPr id="5362" name="Google Shape;5362;p62"/>
            <p:cNvCxnSpPr>
              <a:stCxn id="5363" idx="6"/>
              <a:endCxn id="5364" idx="2"/>
            </p:cNvCxnSpPr>
            <p:nvPr/>
          </p:nvCxnSpPr>
          <p:spPr>
            <a:xfrm flipH="1" rot="10800000">
              <a:off x="1288213" y="3765439"/>
              <a:ext cx="439800" cy="89700"/>
            </a:xfrm>
            <a:prstGeom prst="straightConnector1">
              <a:avLst/>
            </a:prstGeom>
            <a:noFill/>
            <a:ln cap="flat" cmpd="sng" w="9525">
              <a:solidFill>
                <a:schemeClr val="lt1"/>
              </a:solidFill>
              <a:prstDash val="solid"/>
              <a:round/>
              <a:headEnd len="sm" w="sm" type="none"/>
              <a:tailEnd len="sm" w="sm" type="none"/>
            </a:ln>
          </p:spPr>
        </p:cxnSp>
        <p:cxnSp>
          <p:nvCxnSpPr>
            <p:cNvPr id="5365" name="Google Shape;5365;p62"/>
            <p:cNvCxnSpPr>
              <a:endCxn id="5364" idx="1"/>
            </p:cNvCxnSpPr>
            <p:nvPr/>
          </p:nvCxnSpPr>
          <p:spPr>
            <a:xfrm>
              <a:off x="1318550" y="3456259"/>
              <a:ext cx="418500" cy="284400"/>
            </a:xfrm>
            <a:prstGeom prst="straightConnector1">
              <a:avLst/>
            </a:prstGeom>
            <a:noFill/>
            <a:ln cap="flat" cmpd="sng" w="9525">
              <a:solidFill>
                <a:schemeClr val="lt1"/>
              </a:solidFill>
              <a:prstDash val="solid"/>
              <a:round/>
              <a:headEnd len="sm" w="sm" type="none"/>
              <a:tailEnd len="sm" w="sm" type="none"/>
            </a:ln>
          </p:spPr>
        </p:cxnSp>
        <p:cxnSp>
          <p:nvCxnSpPr>
            <p:cNvPr id="5366" name="Google Shape;5366;p62"/>
            <p:cNvCxnSpPr>
              <a:stCxn id="5360" idx="7"/>
            </p:cNvCxnSpPr>
            <p:nvPr/>
          </p:nvCxnSpPr>
          <p:spPr>
            <a:xfrm flipH="1" rot="10800000">
              <a:off x="1309269" y="3300266"/>
              <a:ext cx="32100" cy="111600"/>
            </a:xfrm>
            <a:prstGeom prst="straightConnector1">
              <a:avLst/>
            </a:prstGeom>
            <a:noFill/>
            <a:ln cap="flat" cmpd="sng" w="9525">
              <a:solidFill>
                <a:schemeClr val="lt1"/>
              </a:solidFill>
              <a:prstDash val="solid"/>
              <a:round/>
              <a:headEnd len="sm" w="sm" type="none"/>
              <a:tailEnd len="sm" w="sm" type="none"/>
            </a:ln>
          </p:spPr>
        </p:cxnSp>
        <p:cxnSp>
          <p:nvCxnSpPr>
            <p:cNvPr id="5367" name="Google Shape;5367;p62"/>
            <p:cNvCxnSpPr/>
            <p:nvPr/>
          </p:nvCxnSpPr>
          <p:spPr>
            <a:xfrm rot="10800000">
              <a:off x="1357095" y="3151721"/>
              <a:ext cx="0" cy="85800"/>
            </a:xfrm>
            <a:prstGeom prst="straightConnector1">
              <a:avLst/>
            </a:prstGeom>
            <a:noFill/>
            <a:ln cap="flat" cmpd="sng" w="9525">
              <a:solidFill>
                <a:srgbClr val="00FFFF"/>
              </a:solidFill>
              <a:prstDash val="solid"/>
              <a:round/>
              <a:headEnd len="sm" w="sm" type="none"/>
              <a:tailEnd len="sm" w="sm" type="none"/>
            </a:ln>
          </p:spPr>
        </p:cxnSp>
        <p:cxnSp>
          <p:nvCxnSpPr>
            <p:cNvPr id="5368" name="Google Shape;5368;p62"/>
            <p:cNvCxnSpPr/>
            <p:nvPr/>
          </p:nvCxnSpPr>
          <p:spPr>
            <a:xfrm flipH="1" rot="10800000">
              <a:off x="1403461" y="3120276"/>
              <a:ext cx="247500" cy="15600"/>
            </a:xfrm>
            <a:prstGeom prst="straightConnector1">
              <a:avLst/>
            </a:prstGeom>
            <a:noFill/>
            <a:ln cap="flat" cmpd="sng" w="9525">
              <a:solidFill>
                <a:srgbClr val="00FFFF"/>
              </a:solidFill>
              <a:prstDash val="solid"/>
              <a:round/>
              <a:headEnd len="sm" w="sm" type="none"/>
              <a:tailEnd len="sm" w="sm" type="none"/>
            </a:ln>
          </p:spPr>
        </p:cxnSp>
        <p:cxnSp>
          <p:nvCxnSpPr>
            <p:cNvPr id="5369" name="Google Shape;5369;p62"/>
            <p:cNvCxnSpPr>
              <a:stCxn id="5370" idx="6"/>
              <a:endCxn id="5371" idx="3"/>
            </p:cNvCxnSpPr>
            <p:nvPr/>
          </p:nvCxnSpPr>
          <p:spPr>
            <a:xfrm flipH="1" rot="10800000">
              <a:off x="1387965" y="3139749"/>
              <a:ext cx="279600" cy="132900"/>
            </a:xfrm>
            <a:prstGeom prst="straightConnector1">
              <a:avLst/>
            </a:prstGeom>
            <a:noFill/>
            <a:ln cap="flat" cmpd="sng" w="9525">
              <a:solidFill>
                <a:schemeClr val="lt1"/>
              </a:solidFill>
              <a:prstDash val="solid"/>
              <a:round/>
              <a:headEnd len="sm" w="sm" type="none"/>
              <a:tailEnd len="sm" w="sm" type="none"/>
            </a:ln>
          </p:spPr>
        </p:cxnSp>
        <p:cxnSp>
          <p:nvCxnSpPr>
            <p:cNvPr id="5372" name="Google Shape;5372;p62"/>
            <p:cNvCxnSpPr>
              <a:stCxn id="5370" idx="5"/>
              <a:endCxn id="5373" idx="2"/>
            </p:cNvCxnSpPr>
            <p:nvPr/>
          </p:nvCxnSpPr>
          <p:spPr>
            <a:xfrm>
              <a:off x="1378915" y="3297468"/>
              <a:ext cx="538200" cy="170700"/>
            </a:xfrm>
            <a:prstGeom prst="straightConnector1">
              <a:avLst/>
            </a:prstGeom>
            <a:noFill/>
            <a:ln cap="flat" cmpd="sng" w="9525">
              <a:solidFill>
                <a:srgbClr val="00FFFF"/>
              </a:solidFill>
              <a:prstDash val="solid"/>
              <a:round/>
              <a:headEnd len="sm" w="sm" type="none"/>
              <a:tailEnd len="sm" w="sm" type="none"/>
            </a:ln>
          </p:spPr>
        </p:cxnSp>
        <p:cxnSp>
          <p:nvCxnSpPr>
            <p:cNvPr id="5374" name="Google Shape;5374;p62"/>
            <p:cNvCxnSpPr>
              <a:endCxn id="5373" idx="1"/>
            </p:cNvCxnSpPr>
            <p:nvPr/>
          </p:nvCxnSpPr>
          <p:spPr>
            <a:xfrm>
              <a:off x="1712401" y="3143708"/>
              <a:ext cx="213900" cy="299700"/>
            </a:xfrm>
            <a:prstGeom prst="straightConnector1">
              <a:avLst/>
            </a:prstGeom>
            <a:noFill/>
            <a:ln cap="flat" cmpd="sng" w="9525">
              <a:solidFill>
                <a:schemeClr val="lt1"/>
              </a:solidFill>
              <a:prstDash val="solid"/>
              <a:round/>
              <a:headEnd len="sm" w="sm" type="none"/>
              <a:tailEnd len="sm" w="sm" type="none"/>
            </a:ln>
          </p:spPr>
        </p:cxnSp>
        <p:cxnSp>
          <p:nvCxnSpPr>
            <p:cNvPr id="5375" name="Google Shape;5375;p62"/>
            <p:cNvCxnSpPr>
              <a:stCxn id="5371" idx="7"/>
              <a:endCxn id="5376" idx="1"/>
            </p:cNvCxnSpPr>
            <p:nvPr/>
          </p:nvCxnSpPr>
          <p:spPr>
            <a:xfrm>
              <a:off x="1711283" y="3090008"/>
              <a:ext cx="551400" cy="17100"/>
            </a:xfrm>
            <a:prstGeom prst="straightConnector1">
              <a:avLst/>
            </a:prstGeom>
            <a:noFill/>
            <a:ln cap="flat" cmpd="sng" w="9525">
              <a:solidFill>
                <a:srgbClr val="00FFFF"/>
              </a:solidFill>
              <a:prstDash val="solid"/>
              <a:round/>
              <a:headEnd len="sm" w="sm" type="none"/>
              <a:tailEnd len="sm" w="sm" type="none"/>
            </a:ln>
          </p:spPr>
        </p:cxnSp>
        <p:cxnSp>
          <p:nvCxnSpPr>
            <p:cNvPr id="5377" name="Google Shape;5377;p62"/>
            <p:cNvCxnSpPr>
              <a:stCxn id="5376" idx="6"/>
              <a:endCxn id="5378" idx="2"/>
            </p:cNvCxnSpPr>
            <p:nvPr/>
          </p:nvCxnSpPr>
          <p:spPr>
            <a:xfrm>
              <a:off x="2315284" y="3131971"/>
              <a:ext cx="556500" cy="124800"/>
            </a:xfrm>
            <a:prstGeom prst="straightConnector1">
              <a:avLst/>
            </a:prstGeom>
            <a:noFill/>
            <a:ln cap="flat" cmpd="sng" w="9525">
              <a:solidFill>
                <a:srgbClr val="00FFFF"/>
              </a:solidFill>
              <a:prstDash val="solid"/>
              <a:round/>
              <a:headEnd len="sm" w="sm" type="none"/>
              <a:tailEnd len="sm" w="sm" type="none"/>
            </a:ln>
          </p:spPr>
        </p:cxnSp>
        <p:cxnSp>
          <p:nvCxnSpPr>
            <p:cNvPr id="5379" name="Google Shape;5379;p62"/>
            <p:cNvCxnSpPr>
              <a:stCxn id="5378" idx="7"/>
              <a:endCxn id="5380" idx="1"/>
            </p:cNvCxnSpPr>
            <p:nvPr/>
          </p:nvCxnSpPr>
          <p:spPr>
            <a:xfrm flipH="1" rot="10800000">
              <a:off x="2924547" y="3074545"/>
              <a:ext cx="439200" cy="157500"/>
            </a:xfrm>
            <a:prstGeom prst="straightConnector1">
              <a:avLst/>
            </a:prstGeom>
            <a:noFill/>
            <a:ln cap="flat" cmpd="sng" w="9525">
              <a:solidFill>
                <a:srgbClr val="00FFFF"/>
              </a:solidFill>
              <a:prstDash val="solid"/>
              <a:round/>
              <a:headEnd len="sm" w="sm" type="none"/>
              <a:tailEnd len="sm" w="sm" type="none"/>
            </a:ln>
          </p:spPr>
        </p:cxnSp>
        <p:cxnSp>
          <p:nvCxnSpPr>
            <p:cNvPr id="5381" name="Google Shape;5381;p62"/>
            <p:cNvCxnSpPr>
              <a:stCxn id="5380" idx="6"/>
            </p:cNvCxnSpPr>
            <p:nvPr/>
          </p:nvCxnSpPr>
          <p:spPr>
            <a:xfrm>
              <a:off x="3416553" y="3099250"/>
              <a:ext cx="142800" cy="122400"/>
            </a:xfrm>
            <a:prstGeom prst="straightConnector1">
              <a:avLst/>
            </a:prstGeom>
            <a:noFill/>
            <a:ln cap="flat" cmpd="sng" w="9525">
              <a:solidFill>
                <a:schemeClr val="lt1"/>
              </a:solidFill>
              <a:prstDash val="solid"/>
              <a:round/>
              <a:headEnd len="sm" w="sm" type="none"/>
              <a:tailEnd len="sm" w="sm" type="none"/>
            </a:ln>
          </p:spPr>
        </p:cxnSp>
        <p:cxnSp>
          <p:nvCxnSpPr>
            <p:cNvPr id="5382" name="Google Shape;5382;p62"/>
            <p:cNvCxnSpPr>
              <a:stCxn id="5383" idx="4"/>
              <a:endCxn id="5384" idx="7"/>
            </p:cNvCxnSpPr>
            <p:nvPr/>
          </p:nvCxnSpPr>
          <p:spPr>
            <a:xfrm flipH="1">
              <a:off x="3465254" y="3291950"/>
              <a:ext cx="102000" cy="116100"/>
            </a:xfrm>
            <a:prstGeom prst="straightConnector1">
              <a:avLst/>
            </a:prstGeom>
            <a:noFill/>
            <a:ln cap="flat" cmpd="sng" w="9525">
              <a:solidFill>
                <a:schemeClr val="lt1"/>
              </a:solidFill>
              <a:prstDash val="solid"/>
              <a:round/>
              <a:headEnd len="sm" w="sm" type="none"/>
              <a:tailEnd len="sm" w="sm" type="none"/>
            </a:ln>
          </p:spPr>
        </p:cxnSp>
        <p:cxnSp>
          <p:nvCxnSpPr>
            <p:cNvPr id="5385" name="Google Shape;5385;p62"/>
            <p:cNvCxnSpPr>
              <a:stCxn id="5384" idx="5"/>
            </p:cNvCxnSpPr>
            <p:nvPr/>
          </p:nvCxnSpPr>
          <p:spPr>
            <a:xfrm>
              <a:off x="3465359" y="3457745"/>
              <a:ext cx="1200" cy="186300"/>
            </a:xfrm>
            <a:prstGeom prst="straightConnector1">
              <a:avLst/>
            </a:prstGeom>
            <a:noFill/>
            <a:ln cap="flat" cmpd="sng" w="9525">
              <a:solidFill>
                <a:schemeClr val="lt1"/>
              </a:solidFill>
              <a:prstDash val="solid"/>
              <a:round/>
              <a:headEnd len="sm" w="sm" type="none"/>
              <a:tailEnd len="sm" w="sm" type="none"/>
            </a:ln>
          </p:spPr>
        </p:cxnSp>
        <p:cxnSp>
          <p:nvCxnSpPr>
            <p:cNvPr id="5386" name="Google Shape;5386;p62"/>
            <p:cNvCxnSpPr>
              <a:endCxn id="5387" idx="7"/>
            </p:cNvCxnSpPr>
            <p:nvPr/>
          </p:nvCxnSpPr>
          <p:spPr>
            <a:xfrm flipH="1">
              <a:off x="3326314" y="3691138"/>
              <a:ext cx="109500" cy="131400"/>
            </a:xfrm>
            <a:prstGeom prst="straightConnector1">
              <a:avLst/>
            </a:prstGeom>
            <a:noFill/>
            <a:ln cap="flat" cmpd="sng" w="9525">
              <a:solidFill>
                <a:schemeClr val="lt1"/>
              </a:solidFill>
              <a:prstDash val="solid"/>
              <a:round/>
              <a:headEnd len="sm" w="sm" type="none"/>
              <a:tailEnd len="sm" w="sm" type="none"/>
            </a:ln>
          </p:spPr>
        </p:cxnSp>
        <p:cxnSp>
          <p:nvCxnSpPr>
            <p:cNvPr id="5388" name="Google Shape;5388;p62"/>
            <p:cNvCxnSpPr>
              <a:stCxn id="5387" idx="5"/>
              <a:endCxn id="5389" idx="0"/>
            </p:cNvCxnSpPr>
            <p:nvPr/>
          </p:nvCxnSpPr>
          <p:spPr>
            <a:xfrm>
              <a:off x="3326314" y="3872176"/>
              <a:ext cx="86400" cy="135600"/>
            </a:xfrm>
            <a:prstGeom prst="straightConnector1">
              <a:avLst/>
            </a:prstGeom>
            <a:noFill/>
            <a:ln cap="flat" cmpd="sng" w="9525">
              <a:solidFill>
                <a:schemeClr val="lt1"/>
              </a:solidFill>
              <a:prstDash val="solid"/>
              <a:round/>
              <a:headEnd len="sm" w="sm" type="none"/>
              <a:tailEnd len="sm" w="sm" type="none"/>
            </a:ln>
          </p:spPr>
        </p:cxnSp>
        <p:cxnSp>
          <p:nvCxnSpPr>
            <p:cNvPr id="5390" name="Google Shape;5390;p62"/>
            <p:cNvCxnSpPr>
              <a:stCxn id="5389" idx="4"/>
            </p:cNvCxnSpPr>
            <p:nvPr/>
          </p:nvCxnSpPr>
          <p:spPr>
            <a:xfrm>
              <a:off x="3412580" y="4077938"/>
              <a:ext cx="46500" cy="308700"/>
            </a:xfrm>
            <a:prstGeom prst="straightConnector1">
              <a:avLst/>
            </a:prstGeom>
            <a:noFill/>
            <a:ln cap="flat" cmpd="sng" w="9525">
              <a:solidFill>
                <a:schemeClr val="lt1"/>
              </a:solidFill>
              <a:prstDash val="solid"/>
              <a:round/>
              <a:headEnd len="sm" w="sm" type="none"/>
              <a:tailEnd len="sm" w="sm" type="none"/>
            </a:ln>
          </p:spPr>
        </p:cxnSp>
        <p:cxnSp>
          <p:nvCxnSpPr>
            <p:cNvPr id="5391" name="Google Shape;5391;p62"/>
            <p:cNvCxnSpPr>
              <a:endCxn id="5392" idx="3"/>
            </p:cNvCxnSpPr>
            <p:nvPr/>
          </p:nvCxnSpPr>
          <p:spPr>
            <a:xfrm>
              <a:off x="1465195" y="4253878"/>
              <a:ext cx="577200" cy="138300"/>
            </a:xfrm>
            <a:prstGeom prst="straightConnector1">
              <a:avLst/>
            </a:prstGeom>
            <a:noFill/>
            <a:ln cap="flat" cmpd="sng" w="9525">
              <a:solidFill>
                <a:schemeClr val="lt1"/>
              </a:solidFill>
              <a:prstDash val="solid"/>
              <a:round/>
              <a:headEnd len="sm" w="sm" type="none"/>
              <a:tailEnd len="sm" w="sm" type="none"/>
            </a:ln>
          </p:spPr>
        </p:cxnSp>
        <p:cxnSp>
          <p:nvCxnSpPr>
            <p:cNvPr id="5393" name="Google Shape;5393;p62"/>
            <p:cNvCxnSpPr>
              <a:endCxn id="5394" idx="2"/>
            </p:cNvCxnSpPr>
            <p:nvPr/>
          </p:nvCxnSpPr>
          <p:spPr>
            <a:xfrm>
              <a:off x="2098948" y="4378962"/>
              <a:ext cx="544800" cy="11700"/>
            </a:xfrm>
            <a:prstGeom prst="straightConnector1">
              <a:avLst/>
            </a:prstGeom>
            <a:noFill/>
            <a:ln cap="flat" cmpd="sng" w="9525">
              <a:solidFill>
                <a:schemeClr val="lt1"/>
              </a:solidFill>
              <a:prstDash val="solid"/>
              <a:round/>
              <a:headEnd len="sm" w="sm" type="none"/>
              <a:tailEnd len="sm" w="sm" type="none"/>
            </a:ln>
          </p:spPr>
        </p:cxnSp>
        <p:cxnSp>
          <p:nvCxnSpPr>
            <p:cNvPr id="5395" name="Google Shape;5395;p62"/>
            <p:cNvCxnSpPr>
              <a:stCxn id="5394" idx="7"/>
              <a:endCxn id="5396" idx="3"/>
            </p:cNvCxnSpPr>
            <p:nvPr/>
          </p:nvCxnSpPr>
          <p:spPr>
            <a:xfrm>
              <a:off x="2696498" y="4365843"/>
              <a:ext cx="149400" cy="2700"/>
            </a:xfrm>
            <a:prstGeom prst="straightConnector1">
              <a:avLst/>
            </a:prstGeom>
            <a:noFill/>
            <a:ln cap="flat" cmpd="sng" w="9525">
              <a:solidFill>
                <a:schemeClr val="lt1"/>
              </a:solidFill>
              <a:prstDash val="solid"/>
              <a:round/>
              <a:headEnd len="sm" w="sm" type="none"/>
              <a:tailEnd len="sm" w="sm" type="none"/>
            </a:ln>
          </p:spPr>
        </p:cxnSp>
        <p:cxnSp>
          <p:nvCxnSpPr>
            <p:cNvPr id="5397" name="Google Shape;5397;p62"/>
            <p:cNvCxnSpPr>
              <a:stCxn id="5396" idx="6"/>
            </p:cNvCxnSpPr>
            <p:nvPr/>
          </p:nvCxnSpPr>
          <p:spPr>
            <a:xfrm>
              <a:off x="2898788" y="4343751"/>
              <a:ext cx="521400" cy="66600"/>
            </a:xfrm>
            <a:prstGeom prst="straightConnector1">
              <a:avLst/>
            </a:prstGeom>
            <a:noFill/>
            <a:ln cap="flat" cmpd="sng" w="9525">
              <a:solidFill>
                <a:schemeClr val="lt1"/>
              </a:solidFill>
              <a:prstDash val="solid"/>
              <a:round/>
              <a:headEnd len="sm" w="sm" type="none"/>
              <a:tailEnd len="sm" w="sm" type="none"/>
            </a:ln>
          </p:spPr>
        </p:cxnSp>
        <p:cxnSp>
          <p:nvCxnSpPr>
            <p:cNvPr id="5398" name="Google Shape;5398;p62"/>
            <p:cNvCxnSpPr>
              <a:stCxn id="5399" idx="4"/>
            </p:cNvCxnSpPr>
            <p:nvPr/>
          </p:nvCxnSpPr>
          <p:spPr>
            <a:xfrm>
              <a:off x="3157673" y="4062347"/>
              <a:ext cx="278100" cy="324600"/>
            </a:xfrm>
            <a:prstGeom prst="straightConnector1">
              <a:avLst/>
            </a:prstGeom>
            <a:noFill/>
            <a:ln cap="flat" cmpd="sng" w="9525">
              <a:solidFill>
                <a:schemeClr val="lt1"/>
              </a:solidFill>
              <a:prstDash val="solid"/>
              <a:round/>
              <a:headEnd len="sm" w="sm" type="none"/>
              <a:tailEnd len="sm" w="sm" type="none"/>
            </a:ln>
          </p:spPr>
        </p:cxnSp>
        <p:cxnSp>
          <p:nvCxnSpPr>
            <p:cNvPr id="5400" name="Google Shape;5400;p62"/>
            <p:cNvCxnSpPr>
              <a:stCxn id="5401" idx="7"/>
            </p:cNvCxnSpPr>
            <p:nvPr/>
          </p:nvCxnSpPr>
          <p:spPr>
            <a:xfrm flipH="1" rot="10800000">
              <a:off x="1464026" y="4081975"/>
              <a:ext cx="101700" cy="131400"/>
            </a:xfrm>
            <a:prstGeom prst="straightConnector1">
              <a:avLst/>
            </a:prstGeom>
            <a:noFill/>
            <a:ln cap="flat" cmpd="sng" w="9525">
              <a:solidFill>
                <a:schemeClr val="lt1"/>
              </a:solidFill>
              <a:prstDash val="solid"/>
              <a:round/>
              <a:headEnd len="sm" w="sm" type="none"/>
              <a:tailEnd len="sm" w="sm" type="none"/>
            </a:ln>
          </p:spPr>
        </p:cxnSp>
        <p:cxnSp>
          <p:nvCxnSpPr>
            <p:cNvPr id="5402" name="Google Shape;5402;p62"/>
            <p:cNvCxnSpPr>
              <a:stCxn id="5403" idx="7"/>
              <a:endCxn id="5364" idx="4"/>
            </p:cNvCxnSpPr>
            <p:nvPr/>
          </p:nvCxnSpPr>
          <p:spPr>
            <a:xfrm flipH="1" rot="10800000">
              <a:off x="1610118" y="3800512"/>
              <a:ext cx="148800" cy="252600"/>
            </a:xfrm>
            <a:prstGeom prst="straightConnector1">
              <a:avLst/>
            </a:prstGeom>
            <a:noFill/>
            <a:ln cap="flat" cmpd="sng" w="9525">
              <a:solidFill>
                <a:schemeClr val="lt1"/>
              </a:solidFill>
              <a:prstDash val="solid"/>
              <a:round/>
              <a:headEnd len="sm" w="sm" type="none"/>
              <a:tailEnd len="sm" w="sm" type="none"/>
            </a:ln>
          </p:spPr>
        </p:cxnSp>
        <p:cxnSp>
          <p:nvCxnSpPr>
            <p:cNvPr id="5404" name="Google Shape;5404;p62"/>
            <p:cNvCxnSpPr>
              <a:stCxn id="5364" idx="7"/>
              <a:endCxn id="5373" idx="3"/>
            </p:cNvCxnSpPr>
            <p:nvPr/>
          </p:nvCxnSpPr>
          <p:spPr>
            <a:xfrm flipH="1" rot="10800000">
              <a:off x="1780750" y="3493159"/>
              <a:ext cx="145500" cy="247500"/>
            </a:xfrm>
            <a:prstGeom prst="straightConnector1">
              <a:avLst/>
            </a:prstGeom>
            <a:noFill/>
            <a:ln cap="flat" cmpd="sng" w="9525">
              <a:solidFill>
                <a:schemeClr val="lt1"/>
              </a:solidFill>
              <a:prstDash val="solid"/>
              <a:round/>
              <a:headEnd len="sm" w="sm" type="none"/>
              <a:tailEnd len="sm" w="sm" type="none"/>
            </a:ln>
          </p:spPr>
        </p:cxnSp>
        <p:cxnSp>
          <p:nvCxnSpPr>
            <p:cNvPr id="5405" name="Google Shape;5405;p62"/>
            <p:cNvCxnSpPr>
              <a:stCxn id="5364" idx="6"/>
              <a:endCxn id="5406" idx="1"/>
            </p:cNvCxnSpPr>
            <p:nvPr/>
          </p:nvCxnSpPr>
          <p:spPr>
            <a:xfrm>
              <a:off x="1789800" y="3765478"/>
              <a:ext cx="294900" cy="74700"/>
            </a:xfrm>
            <a:prstGeom prst="straightConnector1">
              <a:avLst/>
            </a:prstGeom>
            <a:noFill/>
            <a:ln cap="flat" cmpd="sng" w="9525">
              <a:solidFill>
                <a:schemeClr val="lt1"/>
              </a:solidFill>
              <a:prstDash val="solid"/>
              <a:round/>
              <a:headEnd len="sm" w="sm" type="none"/>
              <a:tailEnd len="sm" w="sm" type="none"/>
            </a:ln>
          </p:spPr>
        </p:cxnSp>
        <p:cxnSp>
          <p:nvCxnSpPr>
            <p:cNvPr id="5407" name="Google Shape;5407;p62"/>
            <p:cNvCxnSpPr>
              <a:stCxn id="5401" idx="7"/>
            </p:cNvCxnSpPr>
            <p:nvPr/>
          </p:nvCxnSpPr>
          <p:spPr>
            <a:xfrm>
              <a:off x="1464026" y="4213375"/>
              <a:ext cx="248400" cy="9300"/>
            </a:xfrm>
            <a:prstGeom prst="straightConnector1">
              <a:avLst/>
            </a:prstGeom>
            <a:noFill/>
            <a:ln cap="flat" cmpd="sng" w="9525">
              <a:solidFill>
                <a:schemeClr val="lt1"/>
              </a:solidFill>
              <a:prstDash val="solid"/>
              <a:round/>
              <a:headEnd len="sm" w="sm" type="none"/>
              <a:tailEnd len="sm" w="sm" type="none"/>
            </a:ln>
          </p:spPr>
        </p:cxnSp>
        <p:cxnSp>
          <p:nvCxnSpPr>
            <p:cNvPr id="5408" name="Google Shape;5408;p62"/>
            <p:cNvCxnSpPr>
              <a:stCxn id="5409" idx="7"/>
              <a:endCxn id="5406" idx="3"/>
            </p:cNvCxnSpPr>
            <p:nvPr/>
          </p:nvCxnSpPr>
          <p:spPr>
            <a:xfrm flipH="1" rot="10800000">
              <a:off x="1757581" y="3889834"/>
              <a:ext cx="327300" cy="303900"/>
            </a:xfrm>
            <a:prstGeom prst="straightConnector1">
              <a:avLst/>
            </a:prstGeom>
            <a:noFill/>
            <a:ln cap="flat" cmpd="sng" w="9525">
              <a:solidFill>
                <a:srgbClr val="00FFFF"/>
              </a:solidFill>
              <a:prstDash val="solid"/>
              <a:round/>
              <a:headEnd len="sm" w="sm" type="none"/>
              <a:tailEnd len="sm" w="sm" type="none"/>
            </a:ln>
          </p:spPr>
        </p:cxnSp>
        <p:cxnSp>
          <p:nvCxnSpPr>
            <p:cNvPr id="5410" name="Google Shape;5410;p62"/>
            <p:cNvCxnSpPr>
              <a:stCxn id="5373" idx="5"/>
              <a:endCxn id="5406" idx="0"/>
            </p:cNvCxnSpPr>
            <p:nvPr/>
          </p:nvCxnSpPr>
          <p:spPr>
            <a:xfrm>
              <a:off x="1970001" y="3493046"/>
              <a:ext cx="136500" cy="336900"/>
            </a:xfrm>
            <a:prstGeom prst="straightConnector1">
              <a:avLst/>
            </a:prstGeom>
            <a:noFill/>
            <a:ln cap="flat" cmpd="sng" w="9525">
              <a:solidFill>
                <a:schemeClr val="lt1"/>
              </a:solidFill>
              <a:prstDash val="solid"/>
              <a:round/>
              <a:headEnd len="sm" w="sm" type="none"/>
              <a:tailEnd len="sm" w="sm" type="none"/>
            </a:ln>
          </p:spPr>
        </p:cxnSp>
        <p:cxnSp>
          <p:nvCxnSpPr>
            <p:cNvPr id="5411" name="Google Shape;5411;p62"/>
            <p:cNvCxnSpPr>
              <a:stCxn id="5373" idx="5"/>
              <a:endCxn id="5412" idx="2"/>
            </p:cNvCxnSpPr>
            <p:nvPr/>
          </p:nvCxnSpPr>
          <p:spPr>
            <a:xfrm>
              <a:off x="1970001" y="3493046"/>
              <a:ext cx="507600" cy="182400"/>
            </a:xfrm>
            <a:prstGeom prst="straightConnector1">
              <a:avLst/>
            </a:prstGeom>
            <a:noFill/>
            <a:ln cap="flat" cmpd="sng" w="9525">
              <a:solidFill>
                <a:schemeClr val="lt1"/>
              </a:solidFill>
              <a:prstDash val="solid"/>
              <a:round/>
              <a:headEnd len="sm" w="sm" type="none"/>
              <a:tailEnd len="sm" w="sm" type="none"/>
            </a:ln>
          </p:spPr>
        </p:cxnSp>
        <p:cxnSp>
          <p:nvCxnSpPr>
            <p:cNvPr id="5413" name="Google Shape;5413;p62"/>
            <p:cNvCxnSpPr>
              <a:stCxn id="5373" idx="7"/>
              <a:endCxn id="5376" idx="3"/>
            </p:cNvCxnSpPr>
            <p:nvPr/>
          </p:nvCxnSpPr>
          <p:spPr>
            <a:xfrm flipH="1" rot="10800000">
              <a:off x="1970001" y="3156908"/>
              <a:ext cx="292500" cy="286500"/>
            </a:xfrm>
            <a:prstGeom prst="straightConnector1">
              <a:avLst/>
            </a:prstGeom>
            <a:noFill/>
            <a:ln cap="flat" cmpd="sng" w="9525">
              <a:solidFill>
                <a:schemeClr val="lt1"/>
              </a:solidFill>
              <a:prstDash val="solid"/>
              <a:round/>
              <a:headEnd len="sm" w="sm" type="none"/>
              <a:tailEnd len="sm" w="sm" type="none"/>
            </a:ln>
          </p:spPr>
        </p:cxnSp>
        <p:cxnSp>
          <p:nvCxnSpPr>
            <p:cNvPr id="5414" name="Google Shape;5414;p62"/>
            <p:cNvCxnSpPr>
              <a:stCxn id="5373" idx="6"/>
            </p:cNvCxnSpPr>
            <p:nvPr/>
          </p:nvCxnSpPr>
          <p:spPr>
            <a:xfrm flipH="1" rot="10800000">
              <a:off x="1979051" y="3432827"/>
              <a:ext cx="583800" cy="35400"/>
            </a:xfrm>
            <a:prstGeom prst="straightConnector1">
              <a:avLst/>
            </a:prstGeom>
            <a:noFill/>
            <a:ln cap="flat" cmpd="sng" w="9525">
              <a:solidFill>
                <a:schemeClr val="lt1"/>
              </a:solidFill>
              <a:prstDash val="solid"/>
              <a:round/>
              <a:headEnd len="sm" w="sm" type="none"/>
              <a:tailEnd len="sm" w="sm" type="none"/>
            </a:ln>
          </p:spPr>
        </p:cxnSp>
        <p:cxnSp>
          <p:nvCxnSpPr>
            <p:cNvPr id="5415" name="Google Shape;5415;p62"/>
            <p:cNvCxnSpPr>
              <a:stCxn id="5409" idx="6"/>
              <a:endCxn id="5416" idx="3"/>
            </p:cNvCxnSpPr>
            <p:nvPr/>
          </p:nvCxnSpPr>
          <p:spPr>
            <a:xfrm flipH="1" rot="10800000">
              <a:off x="1766631" y="4122253"/>
              <a:ext cx="295200" cy="96300"/>
            </a:xfrm>
            <a:prstGeom prst="straightConnector1">
              <a:avLst/>
            </a:prstGeom>
            <a:noFill/>
            <a:ln cap="flat" cmpd="sng" w="9525">
              <a:solidFill>
                <a:schemeClr val="lt1"/>
              </a:solidFill>
              <a:prstDash val="solid"/>
              <a:round/>
              <a:headEnd len="sm" w="sm" type="none"/>
              <a:tailEnd len="sm" w="sm" type="none"/>
            </a:ln>
          </p:spPr>
        </p:cxnSp>
        <p:cxnSp>
          <p:nvCxnSpPr>
            <p:cNvPr id="5417" name="Google Shape;5417;p62"/>
            <p:cNvCxnSpPr>
              <a:stCxn id="5409" idx="5"/>
              <a:endCxn id="5392" idx="1"/>
            </p:cNvCxnSpPr>
            <p:nvPr/>
          </p:nvCxnSpPr>
          <p:spPr>
            <a:xfrm>
              <a:off x="1757581" y="4243372"/>
              <a:ext cx="284700" cy="99300"/>
            </a:xfrm>
            <a:prstGeom prst="straightConnector1">
              <a:avLst/>
            </a:prstGeom>
            <a:noFill/>
            <a:ln cap="flat" cmpd="sng" w="9525">
              <a:solidFill>
                <a:schemeClr val="lt1"/>
              </a:solidFill>
              <a:prstDash val="solid"/>
              <a:round/>
              <a:headEnd len="sm" w="sm" type="none"/>
              <a:tailEnd len="sm" w="sm" type="none"/>
            </a:ln>
          </p:spPr>
        </p:cxnSp>
        <p:cxnSp>
          <p:nvCxnSpPr>
            <p:cNvPr id="5418" name="Google Shape;5418;p62"/>
            <p:cNvCxnSpPr>
              <a:stCxn id="5392" idx="0"/>
              <a:endCxn id="5416" idx="4"/>
            </p:cNvCxnSpPr>
            <p:nvPr/>
          </p:nvCxnSpPr>
          <p:spPr>
            <a:xfrm flipH="1" rot="10800000">
              <a:off x="2064245" y="4132459"/>
              <a:ext cx="19200" cy="199800"/>
            </a:xfrm>
            <a:prstGeom prst="straightConnector1">
              <a:avLst/>
            </a:prstGeom>
            <a:noFill/>
            <a:ln cap="flat" cmpd="sng" w="9525">
              <a:solidFill>
                <a:schemeClr val="lt1"/>
              </a:solidFill>
              <a:prstDash val="solid"/>
              <a:round/>
              <a:headEnd len="sm" w="sm" type="none"/>
              <a:tailEnd len="sm" w="sm" type="none"/>
            </a:ln>
          </p:spPr>
        </p:cxnSp>
        <p:cxnSp>
          <p:nvCxnSpPr>
            <p:cNvPr id="5419" name="Google Shape;5419;p62"/>
            <p:cNvCxnSpPr>
              <a:stCxn id="5416" idx="0"/>
              <a:endCxn id="5406" idx="4"/>
            </p:cNvCxnSpPr>
            <p:nvPr/>
          </p:nvCxnSpPr>
          <p:spPr>
            <a:xfrm flipH="1" rot="10800000">
              <a:off x="2083563" y="3900103"/>
              <a:ext cx="23100" cy="162300"/>
            </a:xfrm>
            <a:prstGeom prst="straightConnector1">
              <a:avLst/>
            </a:prstGeom>
            <a:noFill/>
            <a:ln cap="flat" cmpd="sng" w="9525">
              <a:solidFill>
                <a:schemeClr val="lt1"/>
              </a:solidFill>
              <a:prstDash val="solid"/>
              <a:round/>
              <a:headEnd len="sm" w="sm" type="none"/>
              <a:tailEnd len="sm" w="sm" type="none"/>
            </a:ln>
          </p:spPr>
        </p:cxnSp>
        <p:cxnSp>
          <p:nvCxnSpPr>
            <p:cNvPr id="5420" name="Google Shape;5420;p62"/>
            <p:cNvCxnSpPr>
              <a:stCxn id="5406" idx="5"/>
              <a:endCxn id="5421" idx="1"/>
            </p:cNvCxnSpPr>
            <p:nvPr/>
          </p:nvCxnSpPr>
          <p:spPr>
            <a:xfrm>
              <a:off x="2128500" y="3889820"/>
              <a:ext cx="342600" cy="130200"/>
            </a:xfrm>
            <a:prstGeom prst="straightConnector1">
              <a:avLst/>
            </a:prstGeom>
            <a:noFill/>
            <a:ln cap="flat" cmpd="sng" w="9525">
              <a:solidFill>
                <a:schemeClr val="lt1"/>
              </a:solidFill>
              <a:prstDash val="solid"/>
              <a:round/>
              <a:headEnd len="sm" w="sm" type="none"/>
              <a:tailEnd len="sm" w="sm" type="none"/>
            </a:ln>
          </p:spPr>
        </p:cxnSp>
        <p:cxnSp>
          <p:nvCxnSpPr>
            <p:cNvPr id="5422" name="Google Shape;5422;p62"/>
            <p:cNvCxnSpPr>
              <a:stCxn id="5406" idx="5"/>
              <a:endCxn id="5423" idx="2"/>
            </p:cNvCxnSpPr>
            <p:nvPr/>
          </p:nvCxnSpPr>
          <p:spPr>
            <a:xfrm flipH="1" rot="10800000">
              <a:off x="2128500" y="3823820"/>
              <a:ext cx="380100" cy="66000"/>
            </a:xfrm>
            <a:prstGeom prst="straightConnector1">
              <a:avLst/>
            </a:prstGeom>
            <a:noFill/>
            <a:ln cap="flat" cmpd="sng" w="9525">
              <a:solidFill>
                <a:schemeClr val="lt1"/>
              </a:solidFill>
              <a:prstDash val="solid"/>
              <a:round/>
              <a:headEnd len="sm" w="sm" type="none"/>
              <a:tailEnd len="sm" w="sm" type="none"/>
            </a:ln>
          </p:spPr>
        </p:cxnSp>
        <p:cxnSp>
          <p:nvCxnSpPr>
            <p:cNvPr id="5424" name="Google Shape;5424;p62"/>
            <p:cNvCxnSpPr>
              <a:stCxn id="5406" idx="7"/>
              <a:endCxn id="5412" idx="2"/>
            </p:cNvCxnSpPr>
            <p:nvPr/>
          </p:nvCxnSpPr>
          <p:spPr>
            <a:xfrm flipH="1" rot="10800000">
              <a:off x="2128500" y="3675482"/>
              <a:ext cx="349200" cy="164700"/>
            </a:xfrm>
            <a:prstGeom prst="straightConnector1">
              <a:avLst/>
            </a:prstGeom>
            <a:noFill/>
            <a:ln cap="flat" cmpd="sng" w="9525">
              <a:solidFill>
                <a:srgbClr val="00FFFF"/>
              </a:solidFill>
              <a:prstDash val="solid"/>
              <a:round/>
              <a:headEnd len="sm" w="sm" type="none"/>
              <a:tailEnd len="sm" w="sm" type="none"/>
            </a:ln>
          </p:spPr>
        </p:cxnSp>
        <p:cxnSp>
          <p:nvCxnSpPr>
            <p:cNvPr id="5425" name="Google Shape;5425;p62"/>
            <p:cNvCxnSpPr>
              <a:endCxn id="5426" idx="3"/>
            </p:cNvCxnSpPr>
            <p:nvPr/>
          </p:nvCxnSpPr>
          <p:spPr>
            <a:xfrm flipH="1" rot="10800000">
              <a:off x="2500912" y="3442154"/>
              <a:ext cx="74700" cy="194100"/>
            </a:xfrm>
            <a:prstGeom prst="straightConnector1">
              <a:avLst/>
            </a:prstGeom>
            <a:noFill/>
            <a:ln cap="flat" cmpd="sng" w="9525">
              <a:solidFill>
                <a:schemeClr val="lt1"/>
              </a:solidFill>
              <a:prstDash val="solid"/>
              <a:round/>
              <a:headEnd len="sm" w="sm" type="none"/>
              <a:tailEnd len="sm" w="sm" type="none"/>
            </a:ln>
          </p:spPr>
        </p:cxnSp>
        <p:cxnSp>
          <p:nvCxnSpPr>
            <p:cNvPr id="5427" name="Google Shape;5427;p62"/>
            <p:cNvCxnSpPr>
              <a:endCxn id="5423" idx="0"/>
            </p:cNvCxnSpPr>
            <p:nvPr/>
          </p:nvCxnSpPr>
          <p:spPr>
            <a:xfrm>
              <a:off x="2508542" y="3714660"/>
              <a:ext cx="30900" cy="74100"/>
            </a:xfrm>
            <a:prstGeom prst="straightConnector1">
              <a:avLst/>
            </a:prstGeom>
            <a:noFill/>
            <a:ln cap="flat" cmpd="sng" w="9525">
              <a:solidFill>
                <a:schemeClr val="lt1"/>
              </a:solidFill>
              <a:prstDash val="solid"/>
              <a:round/>
              <a:headEnd len="sm" w="sm" type="none"/>
              <a:tailEnd len="sm" w="sm" type="none"/>
            </a:ln>
          </p:spPr>
        </p:cxnSp>
        <p:cxnSp>
          <p:nvCxnSpPr>
            <p:cNvPr id="5428" name="Google Shape;5428;p62"/>
            <p:cNvCxnSpPr>
              <a:endCxn id="5423" idx="3"/>
            </p:cNvCxnSpPr>
            <p:nvPr/>
          </p:nvCxnSpPr>
          <p:spPr>
            <a:xfrm flipH="1" rot="10800000">
              <a:off x="2508592" y="3848679"/>
              <a:ext cx="9000" cy="162900"/>
            </a:xfrm>
            <a:prstGeom prst="straightConnector1">
              <a:avLst/>
            </a:prstGeom>
            <a:noFill/>
            <a:ln cap="flat" cmpd="sng" w="9525">
              <a:solidFill>
                <a:schemeClr val="lt1"/>
              </a:solidFill>
              <a:prstDash val="solid"/>
              <a:round/>
              <a:headEnd len="sm" w="sm" type="none"/>
              <a:tailEnd len="sm" w="sm" type="none"/>
            </a:ln>
          </p:spPr>
        </p:cxnSp>
        <p:cxnSp>
          <p:nvCxnSpPr>
            <p:cNvPr id="5429" name="Google Shape;5429;p62"/>
            <p:cNvCxnSpPr>
              <a:stCxn id="5421" idx="5"/>
              <a:endCxn id="5430" idx="0"/>
            </p:cNvCxnSpPr>
            <p:nvPr/>
          </p:nvCxnSpPr>
          <p:spPr>
            <a:xfrm>
              <a:off x="2514898" y="4069557"/>
              <a:ext cx="55500" cy="153000"/>
            </a:xfrm>
            <a:prstGeom prst="straightConnector1">
              <a:avLst/>
            </a:prstGeom>
            <a:noFill/>
            <a:ln cap="flat" cmpd="sng" w="9525">
              <a:solidFill>
                <a:schemeClr val="lt1"/>
              </a:solidFill>
              <a:prstDash val="solid"/>
              <a:round/>
              <a:headEnd len="sm" w="sm" type="none"/>
              <a:tailEnd len="sm" w="sm" type="none"/>
            </a:ln>
          </p:spPr>
        </p:cxnSp>
        <p:cxnSp>
          <p:nvCxnSpPr>
            <p:cNvPr id="5431" name="Google Shape;5431;p62"/>
            <p:cNvCxnSpPr>
              <a:stCxn id="5392" idx="7"/>
              <a:endCxn id="5421" idx="3"/>
            </p:cNvCxnSpPr>
            <p:nvPr/>
          </p:nvCxnSpPr>
          <p:spPr>
            <a:xfrm flipH="1" rot="10800000">
              <a:off x="2086095" y="4069540"/>
              <a:ext cx="385200" cy="273000"/>
            </a:xfrm>
            <a:prstGeom prst="straightConnector1">
              <a:avLst/>
            </a:prstGeom>
            <a:noFill/>
            <a:ln cap="flat" cmpd="sng" w="9525">
              <a:solidFill>
                <a:schemeClr val="lt1"/>
              </a:solidFill>
              <a:prstDash val="solid"/>
              <a:round/>
              <a:headEnd len="sm" w="sm" type="none"/>
              <a:tailEnd len="sm" w="sm" type="none"/>
            </a:ln>
          </p:spPr>
        </p:cxnSp>
        <p:cxnSp>
          <p:nvCxnSpPr>
            <p:cNvPr id="5432" name="Google Shape;5432;p62"/>
            <p:cNvCxnSpPr>
              <a:stCxn id="5416" idx="6"/>
              <a:endCxn id="5421" idx="2"/>
            </p:cNvCxnSpPr>
            <p:nvPr/>
          </p:nvCxnSpPr>
          <p:spPr>
            <a:xfrm flipH="1" rot="10800000">
              <a:off x="2114463" y="4044703"/>
              <a:ext cx="347700" cy="52800"/>
            </a:xfrm>
            <a:prstGeom prst="straightConnector1">
              <a:avLst/>
            </a:prstGeom>
            <a:noFill/>
            <a:ln cap="flat" cmpd="sng" w="9525">
              <a:solidFill>
                <a:schemeClr val="lt1"/>
              </a:solidFill>
              <a:prstDash val="solid"/>
              <a:round/>
              <a:headEnd len="sm" w="sm" type="none"/>
              <a:tailEnd len="sm" w="sm" type="none"/>
            </a:ln>
          </p:spPr>
        </p:cxnSp>
        <p:cxnSp>
          <p:nvCxnSpPr>
            <p:cNvPr id="5433" name="Google Shape;5433;p62"/>
            <p:cNvCxnSpPr>
              <a:stCxn id="5392" idx="6"/>
              <a:endCxn id="5430" idx="3"/>
            </p:cNvCxnSpPr>
            <p:nvPr/>
          </p:nvCxnSpPr>
          <p:spPr>
            <a:xfrm flipH="1" rot="10800000">
              <a:off x="2095145" y="4282459"/>
              <a:ext cx="453300" cy="84900"/>
            </a:xfrm>
            <a:prstGeom prst="straightConnector1">
              <a:avLst/>
            </a:prstGeom>
            <a:noFill/>
            <a:ln cap="flat" cmpd="sng" w="9525">
              <a:solidFill>
                <a:schemeClr val="lt1"/>
              </a:solidFill>
              <a:prstDash val="solid"/>
              <a:round/>
              <a:headEnd len="sm" w="sm" type="none"/>
              <a:tailEnd len="sm" w="sm" type="none"/>
            </a:ln>
          </p:spPr>
        </p:cxnSp>
        <p:cxnSp>
          <p:nvCxnSpPr>
            <p:cNvPr id="5434" name="Google Shape;5434;p62"/>
            <p:cNvCxnSpPr>
              <a:endCxn id="5394" idx="0"/>
            </p:cNvCxnSpPr>
            <p:nvPr/>
          </p:nvCxnSpPr>
          <p:spPr>
            <a:xfrm>
              <a:off x="2578048" y="4285362"/>
              <a:ext cx="96600" cy="70200"/>
            </a:xfrm>
            <a:prstGeom prst="straightConnector1">
              <a:avLst/>
            </a:prstGeom>
            <a:noFill/>
            <a:ln cap="flat" cmpd="sng" w="9525">
              <a:solidFill>
                <a:schemeClr val="lt1"/>
              </a:solidFill>
              <a:prstDash val="solid"/>
              <a:round/>
              <a:headEnd len="sm" w="sm" type="none"/>
              <a:tailEnd len="sm" w="sm" type="none"/>
            </a:ln>
          </p:spPr>
        </p:cxnSp>
        <p:cxnSp>
          <p:nvCxnSpPr>
            <p:cNvPr id="5435" name="Google Shape;5435;p62"/>
            <p:cNvCxnSpPr>
              <a:stCxn id="5430" idx="7"/>
              <a:endCxn id="5436" idx="3"/>
            </p:cNvCxnSpPr>
            <p:nvPr/>
          </p:nvCxnSpPr>
          <p:spPr>
            <a:xfrm flipH="1" rot="10800000">
              <a:off x="2592139" y="4075433"/>
              <a:ext cx="118800" cy="157500"/>
            </a:xfrm>
            <a:prstGeom prst="straightConnector1">
              <a:avLst/>
            </a:prstGeom>
            <a:noFill/>
            <a:ln cap="flat" cmpd="sng" w="9525">
              <a:solidFill>
                <a:schemeClr val="lt1"/>
              </a:solidFill>
              <a:prstDash val="solid"/>
              <a:round/>
              <a:headEnd len="sm" w="sm" type="none"/>
              <a:tailEnd len="sm" w="sm" type="none"/>
            </a:ln>
          </p:spPr>
        </p:cxnSp>
        <p:cxnSp>
          <p:nvCxnSpPr>
            <p:cNvPr id="5437" name="Google Shape;5437;p62"/>
            <p:cNvCxnSpPr>
              <a:stCxn id="5421" idx="6"/>
              <a:endCxn id="5436" idx="1"/>
            </p:cNvCxnSpPr>
            <p:nvPr/>
          </p:nvCxnSpPr>
          <p:spPr>
            <a:xfrm flipH="1" rot="10800000">
              <a:off x="2523948" y="4025838"/>
              <a:ext cx="186900" cy="18900"/>
            </a:xfrm>
            <a:prstGeom prst="straightConnector1">
              <a:avLst/>
            </a:prstGeom>
            <a:noFill/>
            <a:ln cap="flat" cmpd="sng" w="9525">
              <a:solidFill>
                <a:schemeClr val="lt1"/>
              </a:solidFill>
              <a:prstDash val="solid"/>
              <a:round/>
              <a:headEnd len="sm" w="sm" type="none"/>
              <a:tailEnd len="sm" w="sm" type="none"/>
            </a:ln>
          </p:spPr>
        </p:cxnSp>
        <p:cxnSp>
          <p:nvCxnSpPr>
            <p:cNvPr id="5438" name="Google Shape;5438;p62"/>
            <p:cNvCxnSpPr>
              <a:stCxn id="5436" idx="0"/>
              <a:endCxn id="5439" idx="4"/>
            </p:cNvCxnSpPr>
            <p:nvPr/>
          </p:nvCxnSpPr>
          <p:spPr>
            <a:xfrm flipH="1" rot="10800000">
              <a:off x="2732654" y="3858920"/>
              <a:ext cx="23100" cy="156600"/>
            </a:xfrm>
            <a:prstGeom prst="straightConnector1">
              <a:avLst/>
            </a:prstGeom>
            <a:noFill/>
            <a:ln cap="flat" cmpd="sng" w="9525">
              <a:solidFill>
                <a:schemeClr val="lt1"/>
              </a:solidFill>
              <a:prstDash val="solid"/>
              <a:round/>
              <a:headEnd len="sm" w="sm" type="none"/>
              <a:tailEnd len="sm" w="sm" type="none"/>
            </a:ln>
          </p:spPr>
        </p:cxnSp>
        <p:cxnSp>
          <p:nvCxnSpPr>
            <p:cNvPr id="5440" name="Google Shape;5440;p62"/>
            <p:cNvCxnSpPr>
              <a:stCxn id="5423" idx="6"/>
              <a:endCxn id="5439" idx="2"/>
            </p:cNvCxnSpPr>
            <p:nvPr/>
          </p:nvCxnSpPr>
          <p:spPr>
            <a:xfrm>
              <a:off x="2570342" y="3823860"/>
              <a:ext cx="154500" cy="0"/>
            </a:xfrm>
            <a:prstGeom prst="straightConnector1">
              <a:avLst/>
            </a:prstGeom>
            <a:noFill/>
            <a:ln cap="flat" cmpd="sng" w="9525">
              <a:solidFill>
                <a:schemeClr val="lt1"/>
              </a:solidFill>
              <a:prstDash val="solid"/>
              <a:round/>
              <a:headEnd len="sm" w="sm" type="none"/>
              <a:tailEnd len="sm" w="sm" type="none"/>
            </a:ln>
          </p:spPr>
        </p:cxnSp>
        <p:cxnSp>
          <p:nvCxnSpPr>
            <p:cNvPr id="5441" name="Google Shape;5441;p62"/>
            <p:cNvCxnSpPr>
              <a:stCxn id="5412" idx="6"/>
              <a:endCxn id="5442" idx="2"/>
            </p:cNvCxnSpPr>
            <p:nvPr/>
          </p:nvCxnSpPr>
          <p:spPr>
            <a:xfrm flipH="1" rot="10800000">
              <a:off x="2539371" y="3581432"/>
              <a:ext cx="293700" cy="93900"/>
            </a:xfrm>
            <a:prstGeom prst="straightConnector1">
              <a:avLst/>
            </a:prstGeom>
            <a:noFill/>
            <a:ln cap="flat" cmpd="sng" w="9525">
              <a:solidFill>
                <a:srgbClr val="00FFFF"/>
              </a:solidFill>
              <a:prstDash val="solid"/>
              <a:round/>
              <a:headEnd len="sm" w="sm" type="none"/>
              <a:tailEnd len="sm" w="sm" type="none"/>
            </a:ln>
          </p:spPr>
        </p:cxnSp>
        <p:cxnSp>
          <p:nvCxnSpPr>
            <p:cNvPr id="5443" name="Google Shape;5443;p62"/>
            <p:cNvCxnSpPr>
              <a:stCxn id="5426" idx="5"/>
            </p:cNvCxnSpPr>
            <p:nvPr/>
          </p:nvCxnSpPr>
          <p:spPr>
            <a:xfrm>
              <a:off x="2619312" y="3442154"/>
              <a:ext cx="213900" cy="115800"/>
            </a:xfrm>
            <a:prstGeom prst="straightConnector1">
              <a:avLst/>
            </a:prstGeom>
            <a:noFill/>
            <a:ln cap="flat" cmpd="sng" w="9525">
              <a:solidFill>
                <a:schemeClr val="lt1"/>
              </a:solidFill>
              <a:prstDash val="solid"/>
              <a:round/>
              <a:headEnd len="sm" w="sm" type="none"/>
              <a:tailEnd len="sm" w="sm" type="none"/>
            </a:ln>
          </p:spPr>
        </p:cxnSp>
        <p:cxnSp>
          <p:nvCxnSpPr>
            <p:cNvPr id="5444" name="Google Shape;5444;p62"/>
            <p:cNvCxnSpPr>
              <a:stCxn id="5442" idx="7"/>
              <a:endCxn id="5445" idx="3"/>
            </p:cNvCxnSpPr>
            <p:nvPr/>
          </p:nvCxnSpPr>
          <p:spPr>
            <a:xfrm flipH="1" rot="10800000">
              <a:off x="2885913" y="3348366"/>
              <a:ext cx="265500" cy="208200"/>
            </a:xfrm>
            <a:prstGeom prst="straightConnector1">
              <a:avLst/>
            </a:prstGeom>
            <a:noFill/>
            <a:ln cap="flat" cmpd="sng" w="9525">
              <a:solidFill>
                <a:schemeClr val="lt1"/>
              </a:solidFill>
              <a:prstDash val="solid"/>
              <a:round/>
              <a:headEnd len="sm" w="sm" type="none"/>
              <a:tailEnd len="sm" w="sm" type="none"/>
            </a:ln>
          </p:spPr>
        </p:cxnSp>
        <p:cxnSp>
          <p:nvCxnSpPr>
            <p:cNvPr id="5446" name="Google Shape;5446;p62"/>
            <p:cNvCxnSpPr>
              <a:stCxn id="5426" idx="6"/>
              <a:endCxn id="5445" idx="2"/>
            </p:cNvCxnSpPr>
            <p:nvPr/>
          </p:nvCxnSpPr>
          <p:spPr>
            <a:xfrm flipH="1" rot="10800000">
              <a:off x="2628362" y="3323435"/>
              <a:ext cx="513900" cy="93900"/>
            </a:xfrm>
            <a:prstGeom prst="straightConnector1">
              <a:avLst/>
            </a:prstGeom>
            <a:noFill/>
            <a:ln cap="flat" cmpd="sng" w="9525">
              <a:solidFill>
                <a:schemeClr val="lt1"/>
              </a:solidFill>
              <a:prstDash val="solid"/>
              <a:round/>
              <a:headEnd len="sm" w="sm" type="none"/>
              <a:tailEnd len="sm" w="sm" type="none"/>
            </a:ln>
          </p:spPr>
        </p:cxnSp>
        <p:cxnSp>
          <p:nvCxnSpPr>
            <p:cNvPr id="5447" name="Google Shape;5447;p62"/>
            <p:cNvCxnSpPr>
              <a:stCxn id="5426" idx="7"/>
              <a:endCxn id="5378" idx="3"/>
            </p:cNvCxnSpPr>
            <p:nvPr/>
          </p:nvCxnSpPr>
          <p:spPr>
            <a:xfrm flipH="1" rot="10800000">
              <a:off x="2619312" y="3281816"/>
              <a:ext cx="261600" cy="110700"/>
            </a:xfrm>
            <a:prstGeom prst="straightConnector1">
              <a:avLst/>
            </a:prstGeom>
            <a:noFill/>
            <a:ln cap="flat" cmpd="sng" w="9525">
              <a:solidFill>
                <a:schemeClr val="lt1"/>
              </a:solidFill>
              <a:prstDash val="solid"/>
              <a:round/>
              <a:headEnd len="sm" w="sm" type="none"/>
              <a:tailEnd len="sm" w="sm" type="none"/>
            </a:ln>
          </p:spPr>
        </p:cxnSp>
        <p:cxnSp>
          <p:nvCxnSpPr>
            <p:cNvPr id="5448" name="Google Shape;5448;p62"/>
            <p:cNvCxnSpPr>
              <a:stCxn id="5376" idx="5"/>
              <a:endCxn id="5426" idx="2"/>
            </p:cNvCxnSpPr>
            <p:nvPr/>
          </p:nvCxnSpPr>
          <p:spPr>
            <a:xfrm>
              <a:off x="2306234" y="3156790"/>
              <a:ext cx="260400" cy="260400"/>
            </a:xfrm>
            <a:prstGeom prst="straightConnector1">
              <a:avLst/>
            </a:prstGeom>
            <a:noFill/>
            <a:ln cap="flat" cmpd="sng" w="9525">
              <a:solidFill>
                <a:schemeClr val="lt1"/>
              </a:solidFill>
              <a:prstDash val="solid"/>
              <a:round/>
              <a:headEnd len="sm" w="sm" type="none"/>
              <a:tailEnd len="sm" w="sm" type="none"/>
            </a:ln>
          </p:spPr>
        </p:cxnSp>
        <p:cxnSp>
          <p:nvCxnSpPr>
            <p:cNvPr id="5449" name="Google Shape;5449;p62"/>
            <p:cNvCxnSpPr>
              <a:stCxn id="5378" idx="6"/>
              <a:endCxn id="5445" idx="2"/>
            </p:cNvCxnSpPr>
            <p:nvPr/>
          </p:nvCxnSpPr>
          <p:spPr>
            <a:xfrm>
              <a:off x="2933597" y="3256864"/>
              <a:ext cx="208800" cy="66600"/>
            </a:xfrm>
            <a:prstGeom prst="straightConnector1">
              <a:avLst/>
            </a:prstGeom>
            <a:noFill/>
            <a:ln cap="flat" cmpd="sng" w="9525">
              <a:solidFill>
                <a:schemeClr val="lt1"/>
              </a:solidFill>
              <a:prstDash val="solid"/>
              <a:round/>
              <a:headEnd len="sm" w="sm" type="none"/>
              <a:tailEnd len="sm" w="sm" type="none"/>
            </a:ln>
          </p:spPr>
        </p:cxnSp>
        <p:cxnSp>
          <p:nvCxnSpPr>
            <p:cNvPr id="5450" name="Google Shape;5450;p62"/>
            <p:cNvCxnSpPr>
              <a:stCxn id="5445" idx="0"/>
              <a:endCxn id="5380" idx="3"/>
            </p:cNvCxnSpPr>
            <p:nvPr/>
          </p:nvCxnSpPr>
          <p:spPr>
            <a:xfrm flipH="1" rot="10800000">
              <a:off x="3173179" y="3123944"/>
              <a:ext cx="190500" cy="164400"/>
            </a:xfrm>
            <a:prstGeom prst="straightConnector1">
              <a:avLst/>
            </a:prstGeom>
            <a:noFill/>
            <a:ln cap="flat" cmpd="sng" w="9525">
              <a:solidFill>
                <a:srgbClr val="00FFFF"/>
              </a:solidFill>
              <a:prstDash val="solid"/>
              <a:round/>
              <a:headEnd len="sm" w="sm" type="none"/>
              <a:tailEnd len="sm" w="sm" type="none"/>
            </a:ln>
          </p:spPr>
        </p:cxnSp>
        <p:cxnSp>
          <p:nvCxnSpPr>
            <p:cNvPr id="5451" name="Google Shape;5451;p62"/>
            <p:cNvCxnSpPr>
              <a:stCxn id="5380" idx="4"/>
              <a:endCxn id="5384" idx="0"/>
            </p:cNvCxnSpPr>
            <p:nvPr/>
          </p:nvCxnSpPr>
          <p:spPr>
            <a:xfrm>
              <a:off x="3385653" y="3134350"/>
              <a:ext cx="57900" cy="263400"/>
            </a:xfrm>
            <a:prstGeom prst="straightConnector1">
              <a:avLst/>
            </a:prstGeom>
            <a:noFill/>
            <a:ln cap="flat" cmpd="sng" w="9525">
              <a:solidFill>
                <a:schemeClr val="lt1"/>
              </a:solidFill>
              <a:prstDash val="solid"/>
              <a:round/>
              <a:headEnd len="sm" w="sm" type="none"/>
              <a:tailEnd len="sm" w="sm" type="none"/>
            </a:ln>
          </p:spPr>
        </p:cxnSp>
        <p:cxnSp>
          <p:nvCxnSpPr>
            <p:cNvPr id="5452" name="Google Shape;5452;p62"/>
            <p:cNvCxnSpPr>
              <a:stCxn id="5442" idx="6"/>
              <a:endCxn id="5453" idx="2"/>
            </p:cNvCxnSpPr>
            <p:nvPr/>
          </p:nvCxnSpPr>
          <p:spPr>
            <a:xfrm flipH="1" rot="10800000">
              <a:off x="2894963" y="3565785"/>
              <a:ext cx="309000" cy="15600"/>
            </a:xfrm>
            <a:prstGeom prst="straightConnector1">
              <a:avLst/>
            </a:prstGeom>
            <a:noFill/>
            <a:ln cap="flat" cmpd="sng" w="9525">
              <a:solidFill>
                <a:srgbClr val="00FFFF"/>
              </a:solidFill>
              <a:prstDash val="solid"/>
              <a:round/>
              <a:headEnd len="sm" w="sm" type="none"/>
              <a:tailEnd len="sm" w="sm" type="none"/>
            </a:ln>
          </p:spPr>
        </p:cxnSp>
        <p:cxnSp>
          <p:nvCxnSpPr>
            <p:cNvPr id="5454" name="Google Shape;5454;p62"/>
            <p:cNvCxnSpPr>
              <a:stCxn id="5439" idx="7"/>
              <a:endCxn id="5442" idx="4"/>
            </p:cNvCxnSpPr>
            <p:nvPr/>
          </p:nvCxnSpPr>
          <p:spPr>
            <a:xfrm flipH="1" rot="10800000">
              <a:off x="2777701" y="3616355"/>
              <a:ext cx="86400" cy="182700"/>
            </a:xfrm>
            <a:prstGeom prst="straightConnector1">
              <a:avLst/>
            </a:prstGeom>
            <a:noFill/>
            <a:ln cap="flat" cmpd="sng" w="9525">
              <a:solidFill>
                <a:schemeClr val="lt1"/>
              </a:solidFill>
              <a:prstDash val="solid"/>
              <a:round/>
              <a:headEnd len="sm" w="sm" type="none"/>
              <a:tailEnd len="sm" w="sm" type="none"/>
            </a:ln>
          </p:spPr>
        </p:cxnSp>
        <p:cxnSp>
          <p:nvCxnSpPr>
            <p:cNvPr id="5455" name="Google Shape;5455;p62"/>
            <p:cNvCxnSpPr>
              <a:stCxn id="5439" idx="6"/>
              <a:endCxn id="5453" idx="3"/>
            </p:cNvCxnSpPr>
            <p:nvPr/>
          </p:nvCxnSpPr>
          <p:spPr>
            <a:xfrm flipH="1" rot="10800000">
              <a:off x="2786751" y="3590774"/>
              <a:ext cx="426300" cy="233100"/>
            </a:xfrm>
            <a:prstGeom prst="straightConnector1">
              <a:avLst/>
            </a:prstGeom>
            <a:noFill/>
            <a:ln cap="flat" cmpd="sng" w="9525">
              <a:solidFill>
                <a:schemeClr val="lt1"/>
              </a:solidFill>
              <a:prstDash val="solid"/>
              <a:round/>
              <a:headEnd len="sm" w="sm" type="none"/>
              <a:tailEnd len="sm" w="sm" type="none"/>
            </a:ln>
          </p:spPr>
        </p:cxnSp>
        <p:cxnSp>
          <p:nvCxnSpPr>
            <p:cNvPr id="5456" name="Google Shape;5456;p62"/>
            <p:cNvCxnSpPr>
              <a:stCxn id="5436" idx="6"/>
              <a:endCxn id="5457" idx="3"/>
            </p:cNvCxnSpPr>
            <p:nvPr/>
          </p:nvCxnSpPr>
          <p:spPr>
            <a:xfrm flipH="1" rot="10800000">
              <a:off x="2763554" y="3954320"/>
              <a:ext cx="221400" cy="96300"/>
            </a:xfrm>
            <a:prstGeom prst="straightConnector1">
              <a:avLst/>
            </a:prstGeom>
            <a:noFill/>
            <a:ln cap="flat" cmpd="sng" w="9525">
              <a:solidFill>
                <a:schemeClr val="lt1"/>
              </a:solidFill>
              <a:prstDash val="solid"/>
              <a:round/>
              <a:headEnd len="sm" w="sm" type="none"/>
              <a:tailEnd len="sm" w="sm" type="none"/>
            </a:ln>
          </p:spPr>
        </p:cxnSp>
        <p:cxnSp>
          <p:nvCxnSpPr>
            <p:cNvPr id="5458" name="Google Shape;5458;p62"/>
            <p:cNvCxnSpPr>
              <a:stCxn id="5439" idx="5"/>
              <a:endCxn id="5457" idx="2"/>
            </p:cNvCxnSpPr>
            <p:nvPr/>
          </p:nvCxnSpPr>
          <p:spPr>
            <a:xfrm>
              <a:off x="2777701" y="3848693"/>
              <a:ext cx="198300" cy="80700"/>
            </a:xfrm>
            <a:prstGeom prst="straightConnector1">
              <a:avLst/>
            </a:prstGeom>
            <a:noFill/>
            <a:ln cap="flat" cmpd="sng" w="9525">
              <a:solidFill>
                <a:schemeClr val="lt1"/>
              </a:solidFill>
              <a:prstDash val="solid"/>
              <a:round/>
              <a:headEnd len="sm" w="sm" type="none"/>
              <a:tailEnd len="sm" w="sm" type="none"/>
            </a:ln>
          </p:spPr>
        </p:cxnSp>
        <p:cxnSp>
          <p:nvCxnSpPr>
            <p:cNvPr id="5459" name="Google Shape;5459;p62"/>
            <p:cNvCxnSpPr>
              <a:stCxn id="5457" idx="7"/>
              <a:endCxn id="5453" idx="4"/>
            </p:cNvCxnSpPr>
            <p:nvPr/>
          </p:nvCxnSpPr>
          <p:spPr>
            <a:xfrm flipH="1" rot="10800000">
              <a:off x="3028783" y="3601067"/>
              <a:ext cx="206100" cy="303600"/>
            </a:xfrm>
            <a:prstGeom prst="straightConnector1">
              <a:avLst/>
            </a:prstGeom>
            <a:noFill/>
            <a:ln cap="flat" cmpd="sng" w="9525">
              <a:solidFill>
                <a:schemeClr val="lt1"/>
              </a:solidFill>
              <a:prstDash val="solid"/>
              <a:round/>
              <a:headEnd len="sm" w="sm" type="none"/>
              <a:tailEnd len="sm" w="sm" type="none"/>
            </a:ln>
          </p:spPr>
        </p:cxnSp>
        <p:cxnSp>
          <p:nvCxnSpPr>
            <p:cNvPr id="5460" name="Google Shape;5460;p62"/>
            <p:cNvCxnSpPr>
              <a:stCxn id="5436" idx="5"/>
              <a:endCxn id="5396" idx="0"/>
            </p:cNvCxnSpPr>
            <p:nvPr/>
          </p:nvCxnSpPr>
          <p:spPr>
            <a:xfrm>
              <a:off x="2754504" y="4075439"/>
              <a:ext cx="113400" cy="233100"/>
            </a:xfrm>
            <a:prstGeom prst="straightConnector1">
              <a:avLst/>
            </a:prstGeom>
            <a:noFill/>
            <a:ln cap="flat" cmpd="sng" w="9525">
              <a:solidFill>
                <a:schemeClr val="lt1"/>
              </a:solidFill>
              <a:prstDash val="solid"/>
              <a:round/>
              <a:headEnd len="sm" w="sm" type="none"/>
              <a:tailEnd len="sm" w="sm" type="none"/>
            </a:ln>
          </p:spPr>
        </p:cxnSp>
        <p:cxnSp>
          <p:nvCxnSpPr>
            <p:cNvPr id="5461" name="Google Shape;5461;p62"/>
            <p:cNvCxnSpPr>
              <a:stCxn id="5396" idx="7"/>
              <a:endCxn id="5399" idx="3"/>
            </p:cNvCxnSpPr>
            <p:nvPr/>
          </p:nvCxnSpPr>
          <p:spPr>
            <a:xfrm flipH="1" rot="10800000">
              <a:off x="2889738" y="4051932"/>
              <a:ext cx="246000" cy="267000"/>
            </a:xfrm>
            <a:prstGeom prst="straightConnector1">
              <a:avLst/>
            </a:prstGeom>
            <a:noFill/>
            <a:ln cap="flat" cmpd="sng" w="9525">
              <a:solidFill>
                <a:schemeClr val="lt1"/>
              </a:solidFill>
              <a:prstDash val="solid"/>
              <a:round/>
              <a:headEnd len="sm" w="sm" type="none"/>
              <a:tailEnd len="sm" w="sm" type="none"/>
            </a:ln>
          </p:spPr>
        </p:cxnSp>
        <p:cxnSp>
          <p:nvCxnSpPr>
            <p:cNvPr id="5462" name="Google Shape;5462;p62"/>
            <p:cNvCxnSpPr>
              <a:stCxn id="5399" idx="7"/>
              <a:endCxn id="5387" idx="3"/>
            </p:cNvCxnSpPr>
            <p:nvPr/>
          </p:nvCxnSpPr>
          <p:spPr>
            <a:xfrm flipH="1" rot="10800000">
              <a:off x="3179523" y="3872228"/>
              <a:ext cx="103200" cy="130200"/>
            </a:xfrm>
            <a:prstGeom prst="straightConnector1">
              <a:avLst/>
            </a:prstGeom>
            <a:noFill/>
            <a:ln cap="flat" cmpd="sng" w="9525">
              <a:solidFill>
                <a:schemeClr val="lt1"/>
              </a:solidFill>
              <a:prstDash val="solid"/>
              <a:round/>
              <a:headEnd len="sm" w="sm" type="none"/>
              <a:tailEnd len="sm" w="sm" type="none"/>
            </a:ln>
          </p:spPr>
        </p:cxnSp>
        <p:cxnSp>
          <p:nvCxnSpPr>
            <p:cNvPr id="5463" name="Google Shape;5463;p62"/>
            <p:cNvCxnSpPr>
              <a:stCxn id="5457" idx="5"/>
              <a:endCxn id="5399" idx="1"/>
            </p:cNvCxnSpPr>
            <p:nvPr/>
          </p:nvCxnSpPr>
          <p:spPr>
            <a:xfrm>
              <a:off x="3028783" y="3954305"/>
              <a:ext cx="107100" cy="48000"/>
            </a:xfrm>
            <a:prstGeom prst="straightConnector1">
              <a:avLst/>
            </a:prstGeom>
            <a:noFill/>
            <a:ln cap="flat" cmpd="sng" w="9525">
              <a:solidFill>
                <a:schemeClr val="lt1"/>
              </a:solidFill>
              <a:prstDash val="solid"/>
              <a:round/>
              <a:headEnd len="sm" w="sm" type="none"/>
              <a:tailEnd len="sm" w="sm" type="none"/>
            </a:ln>
          </p:spPr>
        </p:cxnSp>
        <p:cxnSp>
          <p:nvCxnSpPr>
            <p:cNvPr id="5464" name="Google Shape;5464;p62"/>
            <p:cNvCxnSpPr>
              <a:stCxn id="5457" idx="7"/>
            </p:cNvCxnSpPr>
            <p:nvPr/>
          </p:nvCxnSpPr>
          <p:spPr>
            <a:xfrm flipH="1" rot="10800000">
              <a:off x="3028783" y="3847367"/>
              <a:ext cx="252600" cy="57300"/>
            </a:xfrm>
            <a:prstGeom prst="straightConnector1">
              <a:avLst/>
            </a:prstGeom>
            <a:noFill/>
            <a:ln cap="flat" cmpd="sng" w="9525">
              <a:solidFill>
                <a:schemeClr val="lt1"/>
              </a:solidFill>
              <a:prstDash val="solid"/>
              <a:round/>
              <a:headEnd len="sm" w="sm" type="none"/>
              <a:tailEnd len="sm" w="sm" type="none"/>
            </a:ln>
          </p:spPr>
        </p:cxnSp>
        <p:cxnSp>
          <p:nvCxnSpPr>
            <p:cNvPr id="5465" name="Google Shape;5465;p62"/>
            <p:cNvCxnSpPr>
              <a:stCxn id="5453" idx="5"/>
              <a:endCxn id="5387" idx="0"/>
            </p:cNvCxnSpPr>
            <p:nvPr/>
          </p:nvCxnSpPr>
          <p:spPr>
            <a:xfrm>
              <a:off x="3256805" y="3590682"/>
              <a:ext cx="47700" cy="221700"/>
            </a:xfrm>
            <a:prstGeom prst="straightConnector1">
              <a:avLst/>
            </a:prstGeom>
            <a:noFill/>
            <a:ln cap="flat" cmpd="sng" w="9525">
              <a:solidFill>
                <a:schemeClr val="lt1"/>
              </a:solidFill>
              <a:prstDash val="solid"/>
              <a:round/>
              <a:headEnd len="sm" w="sm" type="none"/>
              <a:tailEnd len="sm" w="sm" type="none"/>
            </a:ln>
          </p:spPr>
        </p:cxnSp>
        <p:cxnSp>
          <p:nvCxnSpPr>
            <p:cNvPr id="5466" name="Google Shape;5466;p62"/>
            <p:cNvCxnSpPr>
              <a:stCxn id="5453" idx="0"/>
              <a:endCxn id="5445" idx="5"/>
            </p:cNvCxnSpPr>
            <p:nvPr/>
          </p:nvCxnSpPr>
          <p:spPr>
            <a:xfrm rot="10800000">
              <a:off x="3195055" y="3348363"/>
              <a:ext cx="39900" cy="182400"/>
            </a:xfrm>
            <a:prstGeom prst="straightConnector1">
              <a:avLst/>
            </a:prstGeom>
            <a:noFill/>
            <a:ln cap="flat" cmpd="sng" w="9525">
              <a:solidFill>
                <a:srgbClr val="00FFFF"/>
              </a:solidFill>
              <a:prstDash val="solid"/>
              <a:round/>
              <a:headEnd len="sm" w="sm" type="none"/>
              <a:tailEnd len="sm" w="sm" type="none"/>
            </a:ln>
          </p:spPr>
        </p:cxnSp>
        <p:cxnSp>
          <p:nvCxnSpPr>
            <p:cNvPr id="5467" name="Google Shape;5467;p62"/>
            <p:cNvCxnSpPr>
              <a:stCxn id="5453" idx="7"/>
              <a:endCxn id="5384" idx="2"/>
            </p:cNvCxnSpPr>
            <p:nvPr/>
          </p:nvCxnSpPr>
          <p:spPr>
            <a:xfrm flipH="1" rot="10800000">
              <a:off x="3256805" y="3433044"/>
              <a:ext cx="155700" cy="108000"/>
            </a:xfrm>
            <a:prstGeom prst="straightConnector1">
              <a:avLst/>
            </a:prstGeom>
            <a:noFill/>
            <a:ln cap="flat" cmpd="sng" w="9525">
              <a:solidFill>
                <a:schemeClr val="lt1"/>
              </a:solidFill>
              <a:prstDash val="solid"/>
              <a:round/>
              <a:headEnd len="sm" w="sm" type="none"/>
              <a:tailEnd len="sm" w="sm" type="none"/>
            </a:ln>
          </p:spPr>
        </p:cxnSp>
        <p:cxnSp>
          <p:nvCxnSpPr>
            <p:cNvPr id="5468" name="Google Shape;5468;p62"/>
            <p:cNvCxnSpPr>
              <a:stCxn id="5453" idx="5"/>
            </p:cNvCxnSpPr>
            <p:nvPr/>
          </p:nvCxnSpPr>
          <p:spPr>
            <a:xfrm>
              <a:off x="3256805" y="3590682"/>
              <a:ext cx="163500" cy="61200"/>
            </a:xfrm>
            <a:prstGeom prst="straightConnector1">
              <a:avLst/>
            </a:prstGeom>
            <a:noFill/>
            <a:ln cap="flat" cmpd="sng" w="9525">
              <a:solidFill>
                <a:schemeClr val="lt1"/>
              </a:solidFill>
              <a:prstDash val="solid"/>
              <a:round/>
              <a:headEnd len="sm" w="sm" type="none"/>
              <a:tailEnd len="sm" w="sm" type="none"/>
            </a:ln>
          </p:spPr>
        </p:cxnSp>
        <p:cxnSp>
          <p:nvCxnSpPr>
            <p:cNvPr id="5469" name="Google Shape;5469;p62"/>
            <p:cNvCxnSpPr>
              <a:stCxn id="5399" idx="6"/>
              <a:endCxn id="5389" idx="2"/>
            </p:cNvCxnSpPr>
            <p:nvPr/>
          </p:nvCxnSpPr>
          <p:spPr>
            <a:xfrm>
              <a:off x="3188573" y="4027247"/>
              <a:ext cx="193200" cy="15600"/>
            </a:xfrm>
            <a:prstGeom prst="straightConnector1">
              <a:avLst/>
            </a:prstGeom>
            <a:noFill/>
            <a:ln cap="flat" cmpd="sng" w="9525">
              <a:solidFill>
                <a:schemeClr val="lt1"/>
              </a:solidFill>
              <a:prstDash val="solid"/>
              <a:round/>
              <a:headEnd len="sm" w="sm" type="none"/>
              <a:tailEnd len="sm" w="sm" type="none"/>
            </a:ln>
          </p:spPr>
        </p:cxnSp>
        <p:sp>
          <p:nvSpPr>
            <p:cNvPr id="5470" name="Google Shape;5470;p62"/>
            <p:cNvSpPr/>
            <p:nvPr/>
          </p:nvSpPr>
          <p:spPr>
            <a:xfrm>
              <a:off x="1341740" y="3096871"/>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0" name="Google Shape;5370;p62"/>
            <p:cNvSpPr/>
            <p:nvPr/>
          </p:nvSpPr>
          <p:spPr>
            <a:xfrm>
              <a:off x="1326165" y="3237549"/>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0" name="Google Shape;5360;p62"/>
            <p:cNvSpPr/>
            <p:nvPr/>
          </p:nvSpPr>
          <p:spPr>
            <a:xfrm>
              <a:off x="1256519" y="340158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3" name="Google Shape;5363;p62"/>
            <p:cNvSpPr/>
            <p:nvPr/>
          </p:nvSpPr>
          <p:spPr>
            <a:xfrm>
              <a:off x="1226413" y="382003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1" name="Google Shape;5401;p62"/>
            <p:cNvSpPr/>
            <p:nvPr/>
          </p:nvSpPr>
          <p:spPr>
            <a:xfrm>
              <a:off x="1411276" y="420309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3" name="Google Shape;5403;p62"/>
            <p:cNvSpPr/>
            <p:nvPr/>
          </p:nvSpPr>
          <p:spPr>
            <a:xfrm>
              <a:off x="1557368" y="404283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9" name="Google Shape;5409;p62"/>
            <p:cNvSpPr/>
            <p:nvPr/>
          </p:nvSpPr>
          <p:spPr>
            <a:xfrm>
              <a:off x="1704831" y="4183453"/>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2" name="Google Shape;5392;p62"/>
            <p:cNvSpPr/>
            <p:nvPr/>
          </p:nvSpPr>
          <p:spPr>
            <a:xfrm>
              <a:off x="2033345" y="4332259"/>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4" name="Google Shape;5364;p62"/>
            <p:cNvSpPr/>
            <p:nvPr/>
          </p:nvSpPr>
          <p:spPr>
            <a:xfrm>
              <a:off x="1728000" y="373037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3" name="Google Shape;5373;p62"/>
            <p:cNvSpPr/>
            <p:nvPr/>
          </p:nvSpPr>
          <p:spPr>
            <a:xfrm>
              <a:off x="1917251" y="3433127"/>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1" name="Google Shape;5371;p62"/>
            <p:cNvSpPr/>
            <p:nvPr/>
          </p:nvSpPr>
          <p:spPr>
            <a:xfrm>
              <a:off x="1658533" y="3079727"/>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6" name="Google Shape;5376;p62"/>
            <p:cNvSpPr/>
            <p:nvPr/>
          </p:nvSpPr>
          <p:spPr>
            <a:xfrm>
              <a:off x="2253484" y="3096871"/>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4" name="Google Shape;5394;p62"/>
            <p:cNvSpPr/>
            <p:nvPr/>
          </p:nvSpPr>
          <p:spPr>
            <a:xfrm>
              <a:off x="2643748" y="435556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0" name="Google Shape;5430;p62"/>
            <p:cNvSpPr/>
            <p:nvPr/>
          </p:nvSpPr>
          <p:spPr>
            <a:xfrm>
              <a:off x="2539389" y="422265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6" name="Google Shape;5416;p62"/>
            <p:cNvSpPr/>
            <p:nvPr/>
          </p:nvSpPr>
          <p:spPr>
            <a:xfrm>
              <a:off x="2052663" y="4062403"/>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6" name="Google Shape;5396;p62"/>
            <p:cNvSpPr/>
            <p:nvPr/>
          </p:nvSpPr>
          <p:spPr>
            <a:xfrm>
              <a:off x="2836988" y="4308651"/>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9" name="Google Shape;5399;p62"/>
            <p:cNvSpPr/>
            <p:nvPr/>
          </p:nvSpPr>
          <p:spPr>
            <a:xfrm>
              <a:off x="3126773" y="399214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1" name="Google Shape;5471;p62"/>
            <p:cNvSpPr/>
            <p:nvPr/>
          </p:nvSpPr>
          <p:spPr>
            <a:xfrm>
              <a:off x="3412609" y="437120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7" name="Google Shape;5387;p62"/>
            <p:cNvSpPr/>
            <p:nvPr/>
          </p:nvSpPr>
          <p:spPr>
            <a:xfrm>
              <a:off x="3273564" y="3812257"/>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9" name="Google Shape;5389;p62"/>
            <p:cNvSpPr/>
            <p:nvPr/>
          </p:nvSpPr>
          <p:spPr>
            <a:xfrm>
              <a:off x="3381680" y="40077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7" name="Google Shape;5457;p62"/>
            <p:cNvSpPr/>
            <p:nvPr/>
          </p:nvSpPr>
          <p:spPr>
            <a:xfrm>
              <a:off x="2976033" y="389438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6" name="Google Shape;5436;p62"/>
            <p:cNvSpPr/>
            <p:nvPr/>
          </p:nvSpPr>
          <p:spPr>
            <a:xfrm>
              <a:off x="2701754" y="401552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6" name="Google Shape;5426;p62"/>
            <p:cNvSpPr/>
            <p:nvPr/>
          </p:nvSpPr>
          <p:spPr>
            <a:xfrm>
              <a:off x="2566562" y="3382235"/>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8" name="Google Shape;5378;p62"/>
            <p:cNvSpPr/>
            <p:nvPr/>
          </p:nvSpPr>
          <p:spPr>
            <a:xfrm>
              <a:off x="2871797" y="3221764"/>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6" name="Google Shape;5406;p62"/>
            <p:cNvSpPr/>
            <p:nvPr/>
          </p:nvSpPr>
          <p:spPr>
            <a:xfrm>
              <a:off x="2075750" y="3829901"/>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2" name="Google Shape;5412;p62"/>
            <p:cNvSpPr/>
            <p:nvPr/>
          </p:nvSpPr>
          <p:spPr>
            <a:xfrm>
              <a:off x="2477571" y="3640232"/>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3" name="Google Shape;5423;p62"/>
            <p:cNvSpPr/>
            <p:nvPr/>
          </p:nvSpPr>
          <p:spPr>
            <a:xfrm>
              <a:off x="2508542" y="378876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1" name="Google Shape;5421;p62"/>
            <p:cNvSpPr/>
            <p:nvPr/>
          </p:nvSpPr>
          <p:spPr>
            <a:xfrm>
              <a:off x="2462148" y="4009638"/>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9" name="Google Shape;5439;p62"/>
            <p:cNvSpPr/>
            <p:nvPr/>
          </p:nvSpPr>
          <p:spPr>
            <a:xfrm>
              <a:off x="2724951" y="3788774"/>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2" name="Google Shape;5442;p62"/>
            <p:cNvSpPr/>
            <p:nvPr/>
          </p:nvSpPr>
          <p:spPr>
            <a:xfrm>
              <a:off x="2833163" y="3546285"/>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3" name="Google Shape;5453;p62"/>
            <p:cNvSpPr/>
            <p:nvPr/>
          </p:nvSpPr>
          <p:spPr>
            <a:xfrm>
              <a:off x="3204055" y="3530763"/>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2" name="Google Shape;5472;p62"/>
            <p:cNvSpPr/>
            <p:nvPr/>
          </p:nvSpPr>
          <p:spPr>
            <a:xfrm>
              <a:off x="3412609" y="3620632"/>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4" name="Google Shape;5384;p62"/>
            <p:cNvSpPr/>
            <p:nvPr/>
          </p:nvSpPr>
          <p:spPr>
            <a:xfrm>
              <a:off x="3412609" y="3397826"/>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3" name="Google Shape;5383;p62"/>
            <p:cNvSpPr/>
            <p:nvPr/>
          </p:nvSpPr>
          <p:spPr>
            <a:xfrm>
              <a:off x="3536354" y="3221750"/>
              <a:ext cx="61800" cy="70200"/>
            </a:xfrm>
            <a:prstGeom prst="ellipse">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0" name="Google Shape;5380;p62"/>
            <p:cNvSpPr/>
            <p:nvPr/>
          </p:nvSpPr>
          <p:spPr>
            <a:xfrm>
              <a:off x="3354753" y="3064150"/>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5" name="Google Shape;5445;p62"/>
            <p:cNvSpPr/>
            <p:nvPr/>
          </p:nvSpPr>
          <p:spPr>
            <a:xfrm>
              <a:off x="3142279" y="3288344"/>
              <a:ext cx="61800" cy="70200"/>
            </a:xfrm>
            <a:prstGeom prst="ellipse">
              <a:avLst/>
            </a:prstGeom>
            <a:solidFill>
              <a:srgbClr val="00FFFF"/>
            </a:solid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73" name="Google Shape;5473;p62"/>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The longest route sequence plays on the TV screen. All players companion apps prompt them to look at the TV screen.</a:t>
            </a:r>
            <a:endParaRPr b="0" i="0" sz="1100" u="none" cap="none" strike="noStrike">
              <a:solidFill>
                <a:schemeClr val="dk1"/>
              </a:solidFill>
              <a:latin typeface="Poppins"/>
              <a:ea typeface="Poppins"/>
              <a:cs typeface="Poppins"/>
              <a:sym typeface="Poppins"/>
            </a:endParaRPr>
          </a:p>
        </p:txBody>
      </p:sp>
      <p:sp>
        <p:nvSpPr>
          <p:cNvPr id="5474" name="Google Shape;5474;p62"/>
          <p:cNvSpPr/>
          <p:nvPr/>
        </p:nvSpPr>
        <p:spPr>
          <a:xfrm>
            <a:off x="6420100" y="639400"/>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grpSp>
        <p:nvGrpSpPr>
          <p:cNvPr id="5475" name="Google Shape;5475;p62"/>
          <p:cNvGrpSpPr/>
          <p:nvPr/>
        </p:nvGrpSpPr>
        <p:grpSpPr>
          <a:xfrm>
            <a:off x="1017325" y="2922550"/>
            <a:ext cx="2600975" cy="1777050"/>
            <a:chOff x="5709875" y="2894375"/>
            <a:chExt cx="2600975" cy="1777050"/>
          </a:xfrm>
        </p:grpSpPr>
        <p:pic>
          <p:nvPicPr>
            <p:cNvPr id="5476" name="Google Shape;5476;p62"/>
            <p:cNvPicPr preferRelativeResize="0"/>
            <p:nvPr/>
          </p:nvPicPr>
          <p:blipFill rotWithShape="1">
            <a:blip r:embed="rId3">
              <a:alphaModFix/>
            </a:blip>
            <a:srcRect b="0" l="0" r="0" t="0"/>
            <a:stretch/>
          </p:blipFill>
          <p:spPr>
            <a:xfrm>
              <a:off x="5709875" y="2894375"/>
              <a:ext cx="2600975" cy="1777050"/>
            </a:xfrm>
            <a:prstGeom prst="rect">
              <a:avLst/>
            </a:prstGeom>
            <a:noFill/>
            <a:ln>
              <a:noFill/>
            </a:ln>
          </p:spPr>
        </p:pic>
        <p:sp>
          <p:nvSpPr>
            <p:cNvPr id="5477" name="Google Shape;5477;p62"/>
            <p:cNvSpPr txBox="1"/>
            <p:nvPr/>
          </p:nvSpPr>
          <p:spPr>
            <a:xfrm>
              <a:off x="5954200" y="3100200"/>
              <a:ext cx="2141400" cy="11907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Josefin Sans"/>
                  <a:ea typeface="Josefin Sans"/>
                  <a:cs typeface="Josefin Sans"/>
                  <a:sym typeface="Josefin Sans"/>
                </a:rPr>
                <a:t>Something important is happening on the big screen!</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grpSp>
      <p:grpSp>
        <p:nvGrpSpPr>
          <p:cNvPr id="5478" name="Google Shape;5478;p62"/>
          <p:cNvGrpSpPr/>
          <p:nvPr/>
        </p:nvGrpSpPr>
        <p:grpSpPr>
          <a:xfrm>
            <a:off x="5474750" y="2922550"/>
            <a:ext cx="2600975" cy="1777050"/>
            <a:chOff x="5709875" y="2894375"/>
            <a:chExt cx="2600975" cy="1777050"/>
          </a:xfrm>
        </p:grpSpPr>
        <p:pic>
          <p:nvPicPr>
            <p:cNvPr id="5479" name="Google Shape;5479;p62"/>
            <p:cNvPicPr preferRelativeResize="0"/>
            <p:nvPr/>
          </p:nvPicPr>
          <p:blipFill rotWithShape="1">
            <a:blip r:embed="rId3">
              <a:alphaModFix/>
            </a:blip>
            <a:srcRect b="0" l="0" r="0" t="0"/>
            <a:stretch/>
          </p:blipFill>
          <p:spPr>
            <a:xfrm>
              <a:off x="5709875" y="2894375"/>
              <a:ext cx="2600975" cy="1777050"/>
            </a:xfrm>
            <a:prstGeom prst="rect">
              <a:avLst/>
            </a:prstGeom>
            <a:noFill/>
            <a:ln>
              <a:noFill/>
            </a:ln>
          </p:spPr>
        </p:pic>
        <p:sp>
          <p:nvSpPr>
            <p:cNvPr id="5480" name="Google Shape;5480;p62"/>
            <p:cNvSpPr txBox="1"/>
            <p:nvPr/>
          </p:nvSpPr>
          <p:spPr>
            <a:xfrm>
              <a:off x="5954200" y="3100200"/>
              <a:ext cx="2141400" cy="11907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Josefin Sans"/>
                  <a:ea typeface="Josefin Sans"/>
                  <a:cs typeface="Josefin Sans"/>
                  <a:sym typeface="Josefin Sans"/>
                </a:rPr>
                <a:t>Something important is happening on the big screen!</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grpSp>
      <p:sp>
        <p:nvSpPr>
          <p:cNvPr id="5481" name="Google Shape;5481;p62"/>
          <p:cNvSpPr/>
          <p:nvPr/>
        </p:nvSpPr>
        <p:spPr>
          <a:xfrm>
            <a:off x="393000" y="2729575"/>
            <a:ext cx="3887700" cy="2163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5" name="Shape 5485"/>
        <p:cNvGrpSpPr/>
        <p:nvPr/>
      </p:nvGrpSpPr>
      <p:grpSpPr>
        <a:xfrm>
          <a:off x="0" y="0"/>
          <a:ext cx="0" cy="0"/>
          <a:chOff x="0" y="0"/>
          <a:chExt cx="0" cy="0"/>
        </a:xfrm>
      </p:grpSpPr>
      <p:sp>
        <p:nvSpPr>
          <p:cNvPr id="5486" name="Google Shape;5486;p63"/>
          <p:cNvSpPr txBox="1"/>
          <p:nvPr>
            <p:ph type="title"/>
          </p:nvPr>
        </p:nvSpPr>
        <p:spPr>
          <a:xfrm>
            <a:off x="1442750" y="65400"/>
            <a:ext cx="82284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Final Scores</a:t>
            </a:r>
            <a:endParaRPr/>
          </a:p>
        </p:txBody>
      </p:sp>
      <p:sp>
        <p:nvSpPr>
          <p:cNvPr id="5487" name="Google Shape;5487;p63"/>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5488" name="Google Shape;5488;p63"/>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All players final scores are updated on the TV screen. All players companion apps prompt them to look at the TV screen.</a:t>
            </a:r>
            <a:endParaRPr b="0" i="0" sz="1100" u="none" cap="none" strike="noStrike">
              <a:solidFill>
                <a:schemeClr val="dk1"/>
              </a:solidFill>
              <a:latin typeface="Poppins"/>
              <a:ea typeface="Poppins"/>
              <a:cs typeface="Poppins"/>
              <a:sym typeface="Poppins"/>
            </a:endParaRPr>
          </a:p>
        </p:txBody>
      </p:sp>
      <p:grpSp>
        <p:nvGrpSpPr>
          <p:cNvPr id="5489" name="Google Shape;5489;p63"/>
          <p:cNvGrpSpPr/>
          <p:nvPr/>
        </p:nvGrpSpPr>
        <p:grpSpPr>
          <a:xfrm>
            <a:off x="1017325" y="2922550"/>
            <a:ext cx="2600975" cy="1777050"/>
            <a:chOff x="5709875" y="2894375"/>
            <a:chExt cx="2600975" cy="1777050"/>
          </a:xfrm>
        </p:grpSpPr>
        <p:pic>
          <p:nvPicPr>
            <p:cNvPr id="5490" name="Google Shape;5490;p63"/>
            <p:cNvPicPr preferRelativeResize="0"/>
            <p:nvPr/>
          </p:nvPicPr>
          <p:blipFill rotWithShape="1">
            <a:blip r:embed="rId3">
              <a:alphaModFix/>
            </a:blip>
            <a:srcRect b="0" l="0" r="0" t="0"/>
            <a:stretch/>
          </p:blipFill>
          <p:spPr>
            <a:xfrm>
              <a:off x="5709875" y="2894375"/>
              <a:ext cx="2600975" cy="1777050"/>
            </a:xfrm>
            <a:prstGeom prst="rect">
              <a:avLst/>
            </a:prstGeom>
            <a:noFill/>
            <a:ln>
              <a:noFill/>
            </a:ln>
          </p:spPr>
        </p:pic>
        <p:sp>
          <p:nvSpPr>
            <p:cNvPr id="5491" name="Google Shape;5491;p63"/>
            <p:cNvSpPr txBox="1"/>
            <p:nvPr/>
          </p:nvSpPr>
          <p:spPr>
            <a:xfrm>
              <a:off x="5954200" y="3100200"/>
              <a:ext cx="2141400" cy="11907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Josefin Sans"/>
                  <a:ea typeface="Josefin Sans"/>
                  <a:cs typeface="Josefin Sans"/>
                  <a:sym typeface="Josefin Sans"/>
                </a:rPr>
                <a:t>Something important is happening on the big screen!</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grpSp>
      <p:grpSp>
        <p:nvGrpSpPr>
          <p:cNvPr id="5492" name="Google Shape;5492;p63"/>
          <p:cNvGrpSpPr/>
          <p:nvPr/>
        </p:nvGrpSpPr>
        <p:grpSpPr>
          <a:xfrm>
            <a:off x="5474750" y="2922550"/>
            <a:ext cx="2600975" cy="1777050"/>
            <a:chOff x="5709875" y="2894375"/>
            <a:chExt cx="2600975" cy="1777050"/>
          </a:xfrm>
        </p:grpSpPr>
        <p:pic>
          <p:nvPicPr>
            <p:cNvPr id="5493" name="Google Shape;5493;p63"/>
            <p:cNvPicPr preferRelativeResize="0"/>
            <p:nvPr/>
          </p:nvPicPr>
          <p:blipFill rotWithShape="1">
            <a:blip r:embed="rId3">
              <a:alphaModFix/>
            </a:blip>
            <a:srcRect b="0" l="0" r="0" t="0"/>
            <a:stretch/>
          </p:blipFill>
          <p:spPr>
            <a:xfrm>
              <a:off x="5709875" y="2894375"/>
              <a:ext cx="2600975" cy="1777050"/>
            </a:xfrm>
            <a:prstGeom prst="rect">
              <a:avLst/>
            </a:prstGeom>
            <a:noFill/>
            <a:ln>
              <a:noFill/>
            </a:ln>
          </p:spPr>
        </p:pic>
        <p:sp>
          <p:nvSpPr>
            <p:cNvPr id="5494" name="Google Shape;5494;p63"/>
            <p:cNvSpPr txBox="1"/>
            <p:nvPr/>
          </p:nvSpPr>
          <p:spPr>
            <a:xfrm>
              <a:off x="5954200" y="3100200"/>
              <a:ext cx="2141400" cy="11907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Josefin Sans"/>
                  <a:ea typeface="Josefin Sans"/>
                  <a:cs typeface="Josefin Sans"/>
                  <a:sym typeface="Josefin Sans"/>
                </a:rPr>
                <a:t>Something important is happening on the big screen!</a:t>
              </a:r>
              <a:endParaRPr b="0" i="0" sz="1200" u="none" cap="none" strike="noStrike">
                <a:solidFill>
                  <a:srgbClr val="FFFFFF"/>
                </a:solidFill>
                <a:latin typeface="Josefin Sans"/>
                <a:ea typeface="Josefin Sans"/>
                <a:cs typeface="Josefin Sans"/>
                <a:sym typeface="Josefin Sans"/>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rial"/>
                <a:ea typeface="Arial"/>
                <a:cs typeface="Arial"/>
                <a:sym typeface="Arial"/>
              </a:endParaRPr>
            </a:p>
          </p:txBody>
        </p:sp>
      </p:grpSp>
      <p:sp>
        <p:nvSpPr>
          <p:cNvPr id="5495" name="Google Shape;5495;p63"/>
          <p:cNvSpPr/>
          <p:nvPr/>
        </p:nvSpPr>
        <p:spPr>
          <a:xfrm>
            <a:off x="393000" y="2729575"/>
            <a:ext cx="3887700" cy="2163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6" name="Google Shape;5496;p63"/>
          <p:cNvSpPr txBox="1"/>
          <p:nvPr/>
        </p:nvSpPr>
        <p:spPr>
          <a:xfrm>
            <a:off x="3232063" y="846375"/>
            <a:ext cx="2683800" cy="235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Player 1 Score</a:t>
            </a:r>
            <a:endParaRPr b="0" i="0" sz="1000" u="none" cap="none" strike="noStrike">
              <a:solidFill>
                <a:srgbClr val="000000"/>
              </a:solidFill>
              <a:latin typeface="Poppins"/>
              <a:ea typeface="Poppins"/>
              <a:cs typeface="Poppins"/>
              <a:sym typeface="Poppins"/>
            </a:endParaRPr>
          </a:p>
        </p:txBody>
      </p:sp>
      <p:sp>
        <p:nvSpPr>
          <p:cNvPr id="5497" name="Google Shape;5497;p63"/>
          <p:cNvSpPr txBox="1"/>
          <p:nvPr/>
        </p:nvSpPr>
        <p:spPr>
          <a:xfrm>
            <a:off x="3228138" y="1129081"/>
            <a:ext cx="2683800" cy="235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Player 2 Score</a:t>
            </a:r>
            <a:endParaRPr b="0" i="0" sz="1000" u="none" cap="none" strike="noStrike">
              <a:solidFill>
                <a:srgbClr val="000000"/>
              </a:solidFill>
              <a:latin typeface="Poppins"/>
              <a:ea typeface="Poppins"/>
              <a:cs typeface="Poppins"/>
              <a:sym typeface="Poppins"/>
            </a:endParaRPr>
          </a:p>
        </p:txBody>
      </p:sp>
      <p:sp>
        <p:nvSpPr>
          <p:cNvPr id="5498" name="Google Shape;5498;p63"/>
          <p:cNvSpPr txBox="1"/>
          <p:nvPr/>
        </p:nvSpPr>
        <p:spPr>
          <a:xfrm>
            <a:off x="3228125" y="1411776"/>
            <a:ext cx="2683800" cy="235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Player 3 Score</a:t>
            </a:r>
            <a:endParaRPr b="0" i="0" sz="1000" u="none" cap="none" strike="noStrike">
              <a:solidFill>
                <a:srgbClr val="000000"/>
              </a:solidFill>
              <a:latin typeface="Poppins"/>
              <a:ea typeface="Poppins"/>
              <a:cs typeface="Poppins"/>
              <a:sym typeface="Poppins"/>
            </a:endParaRPr>
          </a:p>
        </p:txBody>
      </p:sp>
      <p:sp>
        <p:nvSpPr>
          <p:cNvPr id="5499" name="Google Shape;5499;p63"/>
          <p:cNvSpPr txBox="1"/>
          <p:nvPr/>
        </p:nvSpPr>
        <p:spPr>
          <a:xfrm>
            <a:off x="3228125" y="1693612"/>
            <a:ext cx="2683800" cy="235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Player 4 Score</a:t>
            </a:r>
            <a:endParaRPr b="0" i="0" sz="1000" u="none" cap="none" strike="noStrike">
              <a:solidFill>
                <a:srgbClr val="000000"/>
              </a:solidFill>
              <a:latin typeface="Poppins"/>
              <a:ea typeface="Poppins"/>
              <a:cs typeface="Poppins"/>
              <a:sym typeface="Poppins"/>
            </a:endParaRPr>
          </a:p>
        </p:txBody>
      </p:sp>
      <p:sp>
        <p:nvSpPr>
          <p:cNvPr id="5500" name="Google Shape;5500;p63"/>
          <p:cNvSpPr txBox="1"/>
          <p:nvPr/>
        </p:nvSpPr>
        <p:spPr>
          <a:xfrm>
            <a:off x="3232050" y="1978741"/>
            <a:ext cx="2683800" cy="2355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Poppins"/>
                <a:ea typeface="Poppins"/>
                <a:cs typeface="Poppins"/>
                <a:sym typeface="Poppins"/>
              </a:rPr>
              <a:t>Player 5 Score</a:t>
            </a:r>
            <a:endParaRPr b="0" i="0" sz="1000" u="none" cap="none" strike="noStrike">
              <a:solidFill>
                <a:srgbClr val="000000"/>
              </a:solidFill>
              <a:latin typeface="Poppins"/>
              <a:ea typeface="Poppins"/>
              <a:cs typeface="Poppins"/>
              <a:sym typeface="Poppins"/>
            </a:endParaRPr>
          </a:p>
        </p:txBody>
      </p:sp>
      <p:grpSp>
        <p:nvGrpSpPr>
          <p:cNvPr id="5501" name="Google Shape;5501;p63"/>
          <p:cNvGrpSpPr/>
          <p:nvPr/>
        </p:nvGrpSpPr>
        <p:grpSpPr>
          <a:xfrm>
            <a:off x="2869392" y="672711"/>
            <a:ext cx="216480" cy="201858"/>
            <a:chOff x="7196048" y="1207475"/>
            <a:chExt cx="891599" cy="891599"/>
          </a:xfrm>
        </p:grpSpPr>
        <p:sp>
          <p:nvSpPr>
            <p:cNvPr id="5502" name="Google Shape;5502;p63"/>
            <p:cNvSpPr/>
            <p:nvPr/>
          </p:nvSpPr>
          <p:spPr>
            <a:xfrm>
              <a:off x="7326650" y="1337975"/>
              <a:ext cx="630600" cy="630600"/>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3" name="Google Shape;5503;p63"/>
            <p:cNvSpPr/>
            <p:nvPr/>
          </p:nvSpPr>
          <p:spPr>
            <a:xfrm rot="-2700000">
              <a:off x="7326620" y="1338047"/>
              <a:ext cx="630456" cy="630456"/>
            </a:xfrm>
            <a:prstGeom prst="plaque">
              <a:avLst>
                <a:gd fmla="val 38578"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4" name="Google Shape;5504;p63"/>
            <p:cNvSpPr/>
            <p:nvPr/>
          </p:nvSpPr>
          <p:spPr>
            <a:xfrm>
              <a:off x="7471882" y="1490942"/>
              <a:ext cx="339900" cy="339900"/>
            </a:xfrm>
            <a:prstGeom prst="ellipse">
              <a:avLst/>
            </a:prstGeom>
            <a:solidFill>
              <a:srgbClr val="595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05" name="Google Shape;5505;p63"/>
          <p:cNvSpPr txBox="1"/>
          <p:nvPr/>
        </p:nvSpPr>
        <p:spPr>
          <a:xfrm>
            <a:off x="5325663" y="2269363"/>
            <a:ext cx="793800" cy="225300"/>
          </a:xfrm>
          <a:prstGeom prst="rect">
            <a:avLst/>
          </a:prstGeom>
          <a:solidFill>
            <a:srgbClr val="D9D9D9"/>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Continue</a:t>
            </a:r>
            <a:endParaRPr b="0" i="0" sz="900" u="none" cap="none" strike="noStrike">
              <a:solidFill>
                <a:srgbClr val="000000"/>
              </a:solidFill>
              <a:latin typeface="Josefin Sans SemiBold"/>
              <a:ea typeface="Josefin Sans SemiBold"/>
              <a:cs typeface="Josefin Sans SemiBold"/>
              <a:sym typeface="Josefin Sans SemiBo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9" name="Shape 5509"/>
        <p:cNvGrpSpPr/>
        <p:nvPr/>
      </p:nvGrpSpPr>
      <p:grpSpPr>
        <a:xfrm>
          <a:off x="0" y="0"/>
          <a:ext cx="0" cy="0"/>
          <a:chOff x="0" y="0"/>
          <a:chExt cx="0" cy="0"/>
        </a:xfrm>
      </p:grpSpPr>
      <p:sp>
        <p:nvSpPr>
          <p:cNvPr id="5510" name="Google Shape;5510;p64"/>
          <p:cNvSpPr/>
          <p:nvPr/>
        </p:nvSpPr>
        <p:spPr>
          <a:xfrm>
            <a:off x="2849968" y="664783"/>
            <a:ext cx="3450900" cy="1941000"/>
          </a:xfrm>
          <a:prstGeom prst="rect">
            <a:avLst/>
          </a:prstGeom>
          <a:solidFill>
            <a:srgbClr val="66666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1" name="Google Shape;5511;p64"/>
          <p:cNvSpPr/>
          <p:nvPr/>
        </p:nvSpPr>
        <p:spPr>
          <a:xfrm>
            <a:off x="389908" y="2712701"/>
            <a:ext cx="3910800" cy="2199600"/>
          </a:xfrm>
          <a:prstGeom prst="rect">
            <a:avLst/>
          </a:prstGeom>
          <a:solidFill>
            <a:srgbClr val="38761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12" name="Google Shape;5512;p64"/>
          <p:cNvSpPr/>
          <p:nvPr/>
        </p:nvSpPr>
        <p:spPr>
          <a:xfrm>
            <a:off x="4843340" y="2712701"/>
            <a:ext cx="3910800" cy="2199600"/>
          </a:xfrm>
          <a:prstGeom prst="rect">
            <a:avLst/>
          </a:prstGeom>
          <a:solidFill>
            <a:srgbClr val="99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13" name="Google Shape;5513;p64"/>
          <p:cNvSpPr/>
          <p:nvPr/>
        </p:nvSpPr>
        <p:spPr>
          <a:xfrm>
            <a:off x="2849552" y="562737"/>
            <a:ext cx="321300" cy="927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1" lang="en-GB" sz="700" u="none" cap="none" strike="noStrike">
                <a:solidFill>
                  <a:srgbClr val="000000"/>
                </a:solidFill>
                <a:latin typeface="Arial"/>
                <a:ea typeface="Arial"/>
                <a:cs typeface="Arial"/>
                <a:sym typeface="Arial"/>
              </a:rPr>
              <a:t>TV</a:t>
            </a:r>
            <a:endParaRPr b="0" i="1" sz="700" u="none" cap="none" strike="noStrike">
              <a:solidFill>
                <a:srgbClr val="000000"/>
              </a:solidFill>
              <a:latin typeface="Arial"/>
              <a:ea typeface="Arial"/>
              <a:cs typeface="Arial"/>
              <a:sym typeface="Arial"/>
            </a:endParaRPr>
          </a:p>
        </p:txBody>
      </p:sp>
      <p:sp>
        <p:nvSpPr>
          <p:cNvPr id="5514" name="Google Shape;5514;p64"/>
          <p:cNvSpPr txBox="1"/>
          <p:nvPr>
            <p:ph type="title"/>
          </p:nvPr>
        </p:nvSpPr>
        <p:spPr>
          <a:xfrm>
            <a:off x="1470775" y="65400"/>
            <a:ext cx="8200500" cy="572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GB" sz="2400"/>
              <a:t>Game Settings</a:t>
            </a:r>
            <a:endParaRPr sz="2400"/>
          </a:p>
        </p:txBody>
      </p:sp>
      <p:sp>
        <p:nvSpPr>
          <p:cNvPr id="5515" name="Google Shape;5515;p64"/>
          <p:cNvSpPr txBox="1"/>
          <p:nvPr/>
        </p:nvSpPr>
        <p:spPr>
          <a:xfrm>
            <a:off x="1109025" y="3442225"/>
            <a:ext cx="6891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Language</a:t>
            </a:r>
            <a:endParaRPr b="0" i="0" sz="700" u="none" cap="none" strike="noStrike">
              <a:solidFill>
                <a:srgbClr val="FFFFFF"/>
              </a:solidFill>
              <a:latin typeface="Raleway"/>
              <a:ea typeface="Raleway"/>
              <a:cs typeface="Raleway"/>
              <a:sym typeface="Raleway"/>
            </a:endParaRPr>
          </a:p>
        </p:txBody>
      </p:sp>
      <p:sp>
        <p:nvSpPr>
          <p:cNvPr id="5516" name="Google Shape;5516;p64"/>
          <p:cNvSpPr txBox="1"/>
          <p:nvPr/>
        </p:nvSpPr>
        <p:spPr>
          <a:xfrm>
            <a:off x="2848800" y="3436175"/>
            <a:ext cx="6891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FFFFFF"/>
                </a:solidFill>
                <a:latin typeface="Raleway"/>
                <a:ea typeface="Raleway"/>
                <a:cs typeface="Raleway"/>
                <a:sym typeface="Raleway"/>
              </a:rPr>
              <a:t>English (GB)</a:t>
            </a:r>
            <a:endParaRPr b="0" i="0" sz="400" u="none" cap="none" strike="noStrike">
              <a:solidFill>
                <a:srgbClr val="FFFFFF"/>
              </a:solidFill>
              <a:latin typeface="Raleway"/>
              <a:ea typeface="Raleway"/>
              <a:cs typeface="Raleway"/>
              <a:sym typeface="Raleway"/>
            </a:endParaRPr>
          </a:p>
        </p:txBody>
      </p:sp>
      <p:sp>
        <p:nvSpPr>
          <p:cNvPr id="5517" name="Google Shape;5517;p64"/>
          <p:cNvSpPr/>
          <p:nvPr/>
        </p:nvSpPr>
        <p:spPr>
          <a:xfrm rot="-5400000">
            <a:off x="2788925" y="3484125"/>
            <a:ext cx="92100" cy="63300"/>
          </a:xfrm>
          <a:prstGeom prst="triangle">
            <a:avLst>
              <a:gd fmla="val 50000"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18" name="Google Shape;5518;p64"/>
          <p:cNvSpPr/>
          <p:nvPr/>
        </p:nvSpPr>
        <p:spPr>
          <a:xfrm flipH="1" rot="5400000">
            <a:off x="3503875" y="3484125"/>
            <a:ext cx="92100" cy="63300"/>
          </a:xfrm>
          <a:prstGeom prst="triangle">
            <a:avLst>
              <a:gd fmla="val 50000"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19" name="Google Shape;5519;p64"/>
          <p:cNvSpPr txBox="1"/>
          <p:nvPr/>
        </p:nvSpPr>
        <p:spPr>
          <a:xfrm>
            <a:off x="1796550" y="2872125"/>
            <a:ext cx="10428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Raleway"/>
                <a:ea typeface="Raleway"/>
                <a:cs typeface="Raleway"/>
                <a:sym typeface="Raleway"/>
              </a:rPr>
              <a:t>Settings</a:t>
            </a:r>
            <a:endParaRPr b="0" i="0" sz="1000" u="none" cap="none" strike="noStrike">
              <a:solidFill>
                <a:srgbClr val="FFFFFF"/>
              </a:solidFill>
              <a:latin typeface="Raleway"/>
              <a:ea typeface="Raleway"/>
              <a:cs typeface="Raleway"/>
              <a:sym typeface="Raleway"/>
            </a:endParaRPr>
          </a:p>
        </p:txBody>
      </p:sp>
      <p:sp>
        <p:nvSpPr>
          <p:cNvPr id="5520" name="Google Shape;5520;p64"/>
          <p:cNvSpPr/>
          <p:nvPr/>
        </p:nvSpPr>
        <p:spPr>
          <a:xfrm flipH="1">
            <a:off x="546325" y="4714275"/>
            <a:ext cx="451200" cy="106200"/>
          </a:xfrm>
          <a:prstGeom prst="homePlate">
            <a:avLst>
              <a:gd fmla="val 73443"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Raleway"/>
                <a:ea typeface="Raleway"/>
                <a:cs typeface="Raleway"/>
                <a:sym typeface="Raleway"/>
              </a:rPr>
              <a:t>Back</a:t>
            </a:r>
            <a:endParaRPr b="0" i="0" sz="600" u="none" cap="none" strike="noStrike">
              <a:solidFill>
                <a:srgbClr val="000000"/>
              </a:solidFill>
              <a:latin typeface="Raleway"/>
              <a:ea typeface="Raleway"/>
              <a:cs typeface="Raleway"/>
              <a:sym typeface="Raleway"/>
            </a:endParaRPr>
          </a:p>
        </p:txBody>
      </p:sp>
      <p:sp>
        <p:nvSpPr>
          <p:cNvPr id="5521" name="Google Shape;5521;p64"/>
          <p:cNvSpPr txBox="1"/>
          <p:nvPr/>
        </p:nvSpPr>
        <p:spPr>
          <a:xfrm>
            <a:off x="1663525" y="4644525"/>
            <a:ext cx="612900" cy="165600"/>
          </a:xfrm>
          <a:prstGeom prst="rect">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Privacy Policy</a:t>
            </a:r>
            <a:endParaRPr b="0" i="0" sz="300" u="none" cap="none" strike="noStrike">
              <a:solidFill>
                <a:srgbClr val="000000"/>
              </a:solidFill>
              <a:latin typeface="Raleway"/>
              <a:ea typeface="Raleway"/>
              <a:cs typeface="Raleway"/>
              <a:sym typeface="Raleway"/>
            </a:endParaRPr>
          </a:p>
        </p:txBody>
      </p:sp>
      <p:sp>
        <p:nvSpPr>
          <p:cNvPr id="5522" name="Google Shape;5522;p64"/>
          <p:cNvSpPr txBox="1"/>
          <p:nvPr/>
        </p:nvSpPr>
        <p:spPr>
          <a:xfrm>
            <a:off x="2359475" y="4644525"/>
            <a:ext cx="612900" cy="165600"/>
          </a:xfrm>
          <a:prstGeom prst="rect">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Terms of Use</a:t>
            </a:r>
            <a:endParaRPr b="0" i="0" sz="300" u="none" cap="none" strike="noStrike">
              <a:solidFill>
                <a:srgbClr val="000000"/>
              </a:solidFill>
              <a:latin typeface="Raleway"/>
              <a:ea typeface="Raleway"/>
              <a:cs typeface="Raleway"/>
              <a:sym typeface="Raleway"/>
            </a:endParaRPr>
          </a:p>
        </p:txBody>
      </p:sp>
      <p:sp>
        <p:nvSpPr>
          <p:cNvPr id="5523" name="Google Shape;5523;p64"/>
          <p:cNvSpPr txBox="1"/>
          <p:nvPr/>
        </p:nvSpPr>
        <p:spPr>
          <a:xfrm>
            <a:off x="1102675" y="3171975"/>
            <a:ext cx="12567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SFX</a:t>
            </a:r>
            <a:endParaRPr b="0" i="0" sz="700" u="none" cap="none" strike="noStrike">
              <a:solidFill>
                <a:srgbClr val="FFFFFF"/>
              </a:solidFill>
              <a:latin typeface="Raleway"/>
              <a:ea typeface="Raleway"/>
              <a:cs typeface="Raleway"/>
              <a:sym typeface="Raleway"/>
            </a:endParaRPr>
          </a:p>
        </p:txBody>
      </p:sp>
      <p:sp>
        <p:nvSpPr>
          <p:cNvPr id="5524" name="Google Shape;5524;p64"/>
          <p:cNvSpPr/>
          <p:nvPr/>
        </p:nvSpPr>
        <p:spPr>
          <a:xfrm>
            <a:off x="2809650" y="3241025"/>
            <a:ext cx="765600" cy="6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25" name="Google Shape;5525;p64"/>
          <p:cNvSpPr/>
          <p:nvPr/>
        </p:nvSpPr>
        <p:spPr>
          <a:xfrm>
            <a:off x="3250025" y="3191425"/>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26" name="Google Shape;5526;p64"/>
          <p:cNvSpPr txBox="1"/>
          <p:nvPr/>
        </p:nvSpPr>
        <p:spPr>
          <a:xfrm>
            <a:off x="465475" y="2771275"/>
            <a:ext cx="612900" cy="165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CL number</a:t>
            </a:r>
            <a:endParaRPr b="0" i="0" sz="300" u="none" cap="none" strike="noStrike">
              <a:solidFill>
                <a:srgbClr val="000000"/>
              </a:solidFill>
              <a:latin typeface="Raleway"/>
              <a:ea typeface="Raleway"/>
              <a:cs typeface="Raleway"/>
              <a:sym typeface="Raleway"/>
            </a:endParaRPr>
          </a:p>
        </p:txBody>
      </p:sp>
      <p:sp>
        <p:nvSpPr>
          <p:cNvPr id="5527" name="Google Shape;5527;p64"/>
          <p:cNvSpPr txBox="1"/>
          <p:nvPr/>
        </p:nvSpPr>
        <p:spPr>
          <a:xfrm>
            <a:off x="5621075" y="3441875"/>
            <a:ext cx="6309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Language</a:t>
            </a:r>
            <a:endParaRPr b="0" i="0" sz="700" u="none" cap="none" strike="noStrike">
              <a:solidFill>
                <a:srgbClr val="FFFFFF"/>
              </a:solidFill>
              <a:latin typeface="Raleway"/>
              <a:ea typeface="Raleway"/>
              <a:cs typeface="Raleway"/>
              <a:sym typeface="Raleway"/>
            </a:endParaRPr>
          </a:p>
        </p:txBody>
      </p:sp>
      <p:sp>
        <p:nvSpPr>
          <p:cNvPr id="5528" name="Google Shape;5528;p64"/>
          <p:cNvSpPr txBox="1"/>
          <p:nvPr/>
        </p:nvSpPr>
        <p:spPr>
          <a:xfrm>
            <a:off x="7359050" y="3435825"/>
            <a:ext cx="6891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FFFFFF"/>
                </a:solidFill>
                <a:latin typeface="Raleway"/>
                <a:ea typeface="Raleway"/>
                <a:cs typeface="Raleway"/>
                <a:sym typeface="Raleway"/>
              </a:rPr>
              <a:t>English (GB)</a:t>
            </a:r>
            <a:endParaRPr b="0" i="0" sz="400" u="none" cap="none" strike="noStrike">
              <a:solidFill>
                <a:srgbClr val="FFFFFF"/>
              </a:solidFill>
              <a:latin typeface="Raleway"/>
              <a:ea typeface="Raleway"/>
              <a:cs typeface="Raleway"/>
              <a:sym typeface="Raleway"/>
            </a:endParaRPr>
          </a:p>
        </p:txBody>
      </p:sp>
      <p:sp>
        <p:nvSpPr>
          <p:cNvPr id="5529" name="Google Shape;5529;p64"/>
          <p:cNvSpPr/>
          <p:nvPr/>
        </p:nvSpPr>
        <p:spPr>
          <a:xfrm rot="-5400000">
            <a:off x="7300975" y="3483775"/>
            <a:ext cx="92100" cy="63300"/>
          </a:xfrm>
          <a:prstGeom prst="triangle">
            <a:avLst>
              <a:gd fmla="val 50000"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30" name="Google Shape;5530;p64"/>
          <p:cNvSpPr/>
          <p:nvPr/>
        </p:nvSpPr>
        <p:spPr>
          <a:xfrm flipH="1" rot="5400000">
            <a:off x="8015925" y="3483775"/>
            <a:ext cx="92100" cy="63300"/>
          </a:xfrm>
          <a:prstGeom prst="triangle">
            <a:avLst>
              <a:gd fmla="val 50000"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31" name="Google Shape;5531;p64"/>
          <p:cNvSpPr txBox="1"/>
          <p:nvPr/>
        </p:nvSpPr>
        <p:spPr>
          <a:xfrm>
            <a:off x="6308600" y="2871775"/>
            <a:ext cx="10428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Raleway"/>
                <a:ea typeface="Raleway"/>
                <a:cs typeface="Raleway"/>
                <a:sym typeface="Raleway"/>
              </a:rPr>
              <a:t>Settings</a:t>
            </a:r>
            <a:endParaRPr b="0" i="0" sz="1000" u="none" cap="none" strike="noStrike">
              <a:solidFill>
                <a:srgbClr val="FFFFFF"/>
              </a:solidFill>
              <a:latin typeface="Raleway"/>
              <a:ea typeface="Raleway"/>
              <a:cs typeface="Raleway"/>
              <a:sym typeface="Raleway"/>
            </a:endParaRPr>
          </a:p>
        </p:txBody>
      </p:sp>
      <p:sp>
        <p:nvSpPr>
          <p:cNvPr id="5532" name="Google Shape;5532;p64"/>
          <p:cNvSpPr/>
          <p:nvPr/>
        </p:nvSpPr>
        <p:spPr>
          <a:xfrm flipH="1">
            <a:off x="5058375" y="4713925"/>
            <a:ext cx="451200" cy="106200"/>
          </a:xfrm>
          <a:prstGeom prst="homePlate">
            <a:avLst>
              <a:gd fmla="val 73443" name="adj"/>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Raleway"/>
                <a:ea typeface="Raleway"/>
                <a:cs typeface="Raleway"/>
                <a:sym typeface="Raleway"/>
              </a:rPr>
              <a:t>Back</a:t>
            </a:r>
            <a:endParaRPr b="0" i="0" sz="600" u="none" cap="none" strike="noStrike">
              <a:solidFill>
                <a:srgbClr val="000000"/>
              </a:solidFill>
              <a:latin typeface="Raleway"/>
              <a:ea typeface="Raleway"/>
              <a:cs typeface="Raleway"/>
              <a:sym typeface="Raleway"/>
            </a:endParaRPr>
          </a:p>
        </p:txBody>
      </p:sp>
      <p:sp>
        <p:nvSpPr>
          <p:cNvPr id="5533" name="Google Shape;5533;p64"/>
          <p:cNvSpPr txBox="1"/>
          <p:nvPr/>
        </p:nvSpPr>
        <p:spPr>
          <a:xfrm>
            <a:off x="6175575" y="4644175"/>
            <a:ext cx="612900" cy="165600"/>
          </a:xfrm>
          <a:prstGeom prst="rect">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Privacy Policy</a:t>
            </a:r>
            <a:endParaRPr b="0" i="0" sz="300" u="none" cap="none" strike="noStrike">
              <a:solidFill>
                <a:srgbClr val="000000"/>
              </a:solidFill>
              <a:latin typeface="Raleway"/>
              <a:ea typeface="Raleway"/>
              <a:cs typeface="Raleway"/>
              <a:sym typeface="Raleway"/>
            </a:endParaRPr>
          </a:p>
        </p:txBody>
      </p:sp>
      <p:sp>
        <p:nvSpPr>
          <p:cNvPr id="5534" name="Google Shape;5534;p64"/>
          <p:cNvSpPr txBox="1"/>
          <p:nvPr/>
        </p:nvSpPr>
        <p:spPr>
          <a:xfrm>
            <a:off x="6871525" y="4644175"/>
            <a:ext cx="612900" cy="165600"/>
          </a:xfrm>
          <a:prstGeom prst="rect">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Terms of Use</a:t>
            </a:r>
            <a:endParaRPr b="0" i="0" sz="300" u="none" cap="none" strike="noStrike">
              <a:solidFill>
                <a:srgbClr val="000000"/>
              </a:solidFill>
              <a:latin typeface="Raleway"/>
              <a:ea typeface="Raleway"/>
              <a:cs typeface="Raleway"/>
              <a:sym typeface="Raleway"/>
            </a:endParaRPr>
          </a:p>
        </p:txBody>
      </p:sp>
      <p:sp>
        <p:nvSpPr>
          <p:cNvPr id="5535" name="Google Shape;5535;p64"/>
          <p:cNvSpPr txBox="1"/>
          <p:nvPr/>
        </p:nvSpPr>
        <p:spPr>
          <a:xfrm>
            <a:off x="5614725" y="3171625"/>
            <a:ext cx="12942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SFX</a:t>
            </a:r>
            <a:endParaRPr b="0" i="0" sz="700" u="none" cap="none" strike="noStrike">
              <a:solidFill>
                <a:srgbClr val="FFFFFF"/>
              </a:solidFill>
              <a:latin typeface="Raleway"/>
              <a:ea typeface="Raleway"/>
              <a:cs typeface="Raleway"/>
              <a:sym typeface="Raleway"/>
            </a:endParaRPr>
          </a:p>
        </p:txBody>
      </p:sp>
      <p:sp>
        <p:nvSpPr>
          <p:cNvPr id="5536" name="Google Shape;5536;p64"/>
          <p:cNvSpPr/>
          <p:nvPr/>
        </p:nvSpPr>
        <p:spPr>
          <a:xfrm>
            <a:off x="7321700" y="3240675"/>
            <a:ext cx="765600" cy="6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37" name="Google Shape;5537;p64"/>
          <p:cNvSpPr/>
          <p:nvPr/>
        </p:nvSpPr>
        <p:spPr>
          <a:xfrm>
            <a:off x="7762075" y="3191075"/>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38" name="Google Shape;5538;p64"/>
          <p:cNvSpPr txBox="1"/>
          <p:nvPr/>
        </p:nvSpPr>
        <p:spPr>
          <a:xfrm>
            <a:off x="4977525" y="2770925"/>
            <a:ext cx="612900" cy="165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000000"/>
                </a:solidFill>
                <a:latin typeface="Raleway"/>
                <a:ea typeface="Raleway"/>
                <a:cs typeface="Raleway"/>
                <a:sym typeface="Raleway"/>
              </a:rPr>
              <a:t>CL number</a:t>
            </a:r>
            <a:endParaRPr b="0" i="0" sz="300" u="none" cap="none" strike="noStrike">
              <a:solidFill>
                <a:srgbClr val="000000"/>
              </a:solidFill>
              <a:latin typeface="Raleway"/>
              <a:ea typeface="Raleway"/>
              <a:cs typeface="Raleway"/>
              <a:sym typeface="Raleway"/>
            </a:endParaRPr>
          </a:p>
        </p:txBody>
      </p:sp>
      <p:sp>
        <p:nvSpPr>
          <p:cNvPr id="5539" name="Google Shape;5539;p64"/>
          <p:cNvSpPr txBox="1"/>
          <p:nvPr/>
        </p:nvSpPr>
        <p:spPr>
          <a:xfrm>
            <a:off x="1109025" y="3712475"/>
            <a:ext cx="13527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Vibration</a:t>
            </a:r>
            <a:endParaRPr b="0" i="0" sz="700" u="none" cap="none" strike="noStrike">
              <a:solidFill>
                <a:srgbClr val="FFFFFF"/>
              </a:solidFill>
              <a:latin typeface="Raleway"/>
              <a:ea typeface="Raleway"/>
              <a:cs typeface="Raleway"/>
              <a:sym typeface="Raleway"/>
            </a:endParaRPr>
          </a:p>
        </p:txBody>
      </p:sp>
      <p:sp>
        <p:nvSpPr>
          <p:cNvPr id="5540" name="Google Shape;5540;p64"/>
          <p:cNvSpPr/>
          <p:nvPr/>
        </p:nvSpPr>
        <p:spPr>
          <a:xfrm>
            <a:off x="3050525" y="3747238"/>
            <a:ext cx="3651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41" name="Google Shape;5541;p64"/>
          <p:cNvSpPr/>
          <p:nvPr/>
        </p:nvSpPr>
        <p:spPr>
          <a:xfrm>
            <a:off x="3050525" y="3726088"/>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42" name="Google Shape;5542;p64"/>
          <p:cNvSpPr txBox="1"/>
          <p:nvPr/>
        </p:nvSpPr>
        <p:spPr>
          <a:xfrm>
            <a:off x="5614725" y="3757975"/>
            <a:ext cx="1120500" cy="19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GB" sz="700" u="none" cap="none" strike="noStrike">
                <a:solidFill>
                  <a:srgbClr val="FFFFFF"/>
                </a:solidFill>
                <a:latin typeface="Raleway"/>
                <a:ea typeface="Raleway"/>
                <a:cs typeface="Raleway"/>
                <a:sym typeface="Raleway"/>
              </a:rPr>
              <a:t>Vibration</a:t>
            </a:r>
            <a:endParaRPr b="0" i="0" sz="700" u="none" cap="none" strike="noStrike">
              <a:solidFill>
                <a:srgbClr val="FFFFFF"/>
              </a:solidFill>
              <a:latin typeface="Raleway"/>
              <a:ea typeface="Raleway"/>
              <a:cs typeface="Raleway"/>
              <a:sym typeface="Raleway"/>
            </a:endParaRPr>
          </a:p>
        </p:txBody>
      </p:sp>
      <p:sp>
        <p:nvSpPr>
          <p:cNvPr id="5543" name="Google Shape;5543;p64"/>
          <p:cNvSpPr/>
          <p:nvPr/>
        </p:nvSpPr>
        <p:spPr>
          <a:xfrm>
            <a:off x="7586950" y="3792738"/>
            <a:ext cx="365100" cy="1233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44" name="Google Shape;5544;p64"/>
          <p:cNvSpPr/>
          <p:nvPr/>
        </p:nvSpPr>
        <p:spPr>
          <a:xfrm>
            <a:off x="7586950" y="3771588"/>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aleway"/>
              <a:ea typeface="Raleway"/>
              <a:cs typeface="Raleway"/>
              <a:sym typeface="Raleway"/>
            </a:endParaRPr>
          </a:p>
        </p:txBody>
      </p:sp>
      <p:sp>
        <p:nvSpPr>
          <p:cNvPr id="5545" name="Google Shape;5545;p64"/>
          <p:cNvSpPr/>
          <p:nvPr/>
        </p:nvSpPr>
        <p:spPr>
          <a:xfrm>
            <a:off x="393000" y="689475"/>
            <a:ext cx="2371800" cy="1930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Poppins"/>
                <a:ea typeface="Poppins"/>
                <a:cs typeface="Poppins"/>
                <a:sym typeface="Poppins"/>
              </a:rPr>
              <a:t>The settings menu can be opened during gameplay, using the controller.</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Poppins"/>
                <a:ea typeface="Poppins"/>
                <a:cs typeface="Poppins"/>
                <a:sym typeface="Poppins"/>
              </a:rPr>
              <a:t>The platform options feature all the usual settings available when playing other modes on the platform.</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p:txBody>
      </p:sp>
      <p:sp>
        <p:nvSpPr>
          <p:cNvPr id="5546" name="Google Shape;5546;p64"/>
          <p:cNvSpPr txBox="1"/>
          <p:nvPr/>
        </p:nvSpPr>
        <p:spPr>
          <a:xfrm>
            <a:off x="3644850" y="772099"/>
            <a:ext cx="18543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rgbClr val="FFFFFF"/>
                </a:solidFill>
                <a:latin typeface="Poppins"/>
                <a:ea typeface="Poppins"/>
                <a:cs typeface="Poppins"/>
                <a:sym typeface="Poppins"/>
              </a:rPr>
              <a:t>Settings</a:t>
            </a:r>
            <a:endParaRPr b="0" i="0" sz="1000" u="none" cap="none" strike="noStrike">
              <a:solidFill>
                <a:srgbClr val="FFFFFF"/>
              </a:solidFill>
              <a:latin typeface="Poppins"/>
              <a:ea typeface="Poppins"/>
              <a:cs typeface="Poppins"/>
              <a:sym typeface="Poppins"/>
            </a:endParaRPr>
          </a:p>
        </p:txBody>
      </p:sp>
      <p:sp>
        <p:nvSpPr>
          <p:cNvPr id="5547" name="Google Shape;5547;p64"/>
          <p:cNvSpPr txBox="1"/>
          <p:nvPr/>
        </p:nvSpPr>
        <p:spPr>
          <a:xfrm>
            <a:off x="3699763" y="969500"/>
            <a:ext cx="3939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FFFFFF"/>
                </a:solidFill>
                <a:latin typeface="Poppins"/>
                <a:ea typeface="Poppins"/>
                <a:cs typeface="Poppins"/>
                <a:sym typeface="Poppins"/>
              </a:rPr>
              <a:t>SFX</a:t>
            </a:r>
            <a:endParaRPr b="0" i="0" sz="200" u="none" cap="none" strike="noStrike">
              <a:solidFill>
                <a:srgbClr val="FFFFFF"/>
              </a:solidFill>
              <a:latin typeface="Poppins"/>
              <a:ea typeface="Poppins"/>
              <a:cs typeface="Poppins"/>
              <a:sym typeface="Poppins"/>
            </a:endParaRPr>
          </a:p>
        </p:txBody>
      </p:sp>
      <p:sp>
        <p:nvSpPr>
          <p:cNvPr id="5548" name="Google Shape;5548;p64"/>
          <p:cNvSpPr txBox="1"/>
          <p:nvPr/>
        </p:nvSpPr>
        <p:spPr>
          <a:xfrm>
            <a:off x="3699750" y="1153400"/>
            <a:ext cx="3939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FFFFFF"/>
                </a:solidFill>
                <a:latin typeface="Poppins"/>
                <a:ea typeface="Poppins"/>
                <a:cs typeface="Poppins"/>
                <a:sym typeface="Poppins"/>
              </a:rPr>
              <a:t>Music</a:t>
            </a:r>
            <a:endParaRPr b="0" i="0" sz="200" u="none" cap="none" strike="noStrike">
              <a:solidFill>
                <a:srgbClr val="FFFFFF"/>
              </a:solidFill>
              <a:latin typeface="Poppins"/>
              <a:ea typeface="Poppins"/>
              <a:cs typeface="Poppins"/>
              <a:sym typeface="Poppins"/>
            </a:endParaRPr>
          </a:p>
        </p:txBody>
      </p:sp>
      <p:sp>
        <p:nvSpPr>
          <p:cNvPr id="5549" name="Google Shape;5549;p64"/>
          <p:cNvSpPr/>
          <p:nvPr/>
        </p:nvSpPr>
        <p:spPr>
          <a:xfrm>
            <a:off x="4741263" y="1020715"/>
            <a:ext cx="765600" cy="6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0" name="Google Shape;5550;p64"/>
          <p:cNvSpPr/>
          <p:nvPr/>
        </p:nvSpPr>
        <p:spPr>
          <a:xfrm>
            <a:off x="5181638" y="971115"/>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1" name="Google Shape;5551;p64"/>
          <p:cNvSpPr/>
          <p:nvPr/>
        </p:nvSpPr>
        <p:spPr>
          <a:xfrm>
            <a:off x="4741250" y="1207425"/>
            <a:ext cx="765600" cy="6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2" name="Google Shape;5552;p64"/>
          <p:cNvSpPr/>
          <p:nvPr/>
        </p:nvSpPr>
        <p:spPr>
          <a:xfrm>
            <a:off x="5181625" y="1157825"/>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3" name="Google Shape;5553;p64"/>
          <p:cNvSpPr txBox="1"/>
          <p:nvPr/>
        </p:nvSpPr>
        <p:spPr>
          <a:xfrm>
            <a:off x="3924050" y="2466275"/>
            <a:ext cx="634200" cy="123300"/>
          </a:xfrm>
          <a:prstGeom prst="rect">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Quit</a:t>
            </a:r>
            <a:endParaRPr b="0" i="0" sz="600" u="none" cap="none" strike="noStrike">
              <a:solidFill>
                <a:srgbClr val="000000"/>
              </a:solidFill>
              <a:latin typeface="Poppins"/>
              <a:ea typeface="Poppins"/>
              <a:cs typeface="Poppins"/>
              <a:sym typeface="Poppins"/>
            </a:endParaRPr>
          </a:p>
        </p:txBody>
      </p:sp>
      <p:sp>
        <p:nvSpPr>
          <p:cNvPr id="5554" name="Google Shape;5554;p64"/>
          <p:cNvSpPr txBox="1"/>
          <p:nvPr/>
        </p:nvSpPr>
        <p:spPr>
          <a:xfrm>
            <a:off x="4648375" y="2466275"/>
            <a:ext cx="634200" cy="123300"/>
          </a:xfrm>
          <a:prstGeom prst="rect">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Resume</a:t>
            </a:r>
            <a:endParaRPr b="0" i="0" sz="600" u="none" cap="none" strike="noStrike">
              <a:solidFill>
                <a:srgbClr val="000000"/>
              </a:solidFill>
              <a:latin typeface="Poppins"/>
              <a:ea typeface="Poppins"/>
              <a:cs typeface="Poppins"/>
              <a:sym typeface="Poppins"/>
            </a:endParaRPr>
          </a:p>
        </p:txBody>
      </p:sp>
      <p:sp>
        <p:nvSpPr>
          <p:cNvPr id="5555" name="Google Shape;5555;p64"/>
          <p:cNvSpPr/>
          <p:nvPr/>
        </p:nvSpPr>
        <p:spPr>
          <a:xfrm>
            <a:off x="400325" y="2724950"/>
            <a:ext cx="3910800" cy="21873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556" name="Google Shape;5556;p64"/>
          <p:cNvSpPr/>
          <p:nvPr/>
        </p:nvSpPr>
        <p:spPr>
          <a:xfrm>
            <a:off x="4843350" y="2715250"/>
            <a:ext cx="3910800" cy="21873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557" name="Google Shape;5557;p64"/>
          <p:cNvSpPr txBox="1"/>
          <p:nvPr/>
        </p:nvSpPr>
        <p:spPr>
          <a:xfrm>
            <a:off x="3642475" y="1323425"/>
            <a:ext cx="5361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FFFFFF"/>
                </a:solidFill>
                <a:latin typeface="Poppins"/>
                <a:ea typeface="Poppins"/>
                <a:cs typeface="Poppins"/>
                <a:sym typeface="Poppins"/>
              </a:rPr>
              <a:t>Resolution</a:t>
            </a:r>
            <a:endParaRPr b="0" i="0" sz="200" u="none" cap="none" strike="noStrike">
              <a:solidFill>
                <a:srgbClr val="FFFFFF"/>
              </a:solidFill>
              <a:latin typeface="Poppins"/>
              <a:ea typeface="Poppins"/>
              <a:cs typeface="Poppins"/>
              <a:sym typeface="Poppins"/>
            </a:endParaRPr>
          </a:p>
        </p:txBody>
      </p:sp>
      <p:sp>
        <p:nvSpPr>
          <p:cNvPr id="5558" name="Google Shape;5558;p64"/>
          <p:cNvSpPr txBox="1"/>
          <p:nvPr/>
        </p:nvSpPr>
        <p:spPr>
          <a:xfrm>
            <a:off x="4719475" y="1369500"/>
            <a:ext cx="790200" cy="9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2560*1440</a:t>
            </a:r>
            <a:endParaRPr b="0" i="0" sz="500" u="none" cap="none" strike="noStrike">
              <a:solidFill>
                <a:schemeClr val="dk1"/>
              </a:solidFill>
              <a:latin typeface="Poppins"/>
              <a:ea typeface="Poppins"/>
              <a:cs typeface="Poppins"/>
              <a:sym typeface="Poppins"/>
            </a:endParaRPr>
          </a:p>
        </p:txBody>
      </p:sp>
      <p:sp>
        <p:nvSpPr>
          <p:cNvPr id="5559" name="Google Shape;5559;p64"/>
          <p:cNvSpPr txBox="1"/>
          <p:nvPr/>
        </p:nvSpPr>
        <p:spPr>
          <a:xfrm>
            <a:off x="3610974" y="1469100"/>
            <a:ext cx="5715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FFFFFF"/>
                </a:solidFill>
                <a:latin typeface="Poppins"/>
                <a:ea typeface="Poppins"/>
                <a:cs typeface="Poppins"/>
                <a:sym typeface="Poppins"/>
              </a:rPr>
              <a:t>Fullscreen</a:t>
            </a:r>
            <a:endParaRPr b="0" i="0" sz="200" u="none" cap="none" strike="noStrike">
              <a:solidFill>
                <a:srgbClr val="FFFFFF"/>
              </a:solidFill>
              <a:latin typeface="Poppins"/>
              <a:ea typeface="Poppins"/>
              <a:cs typeface="Poppins"/>
              <a:sym typeface="Poppins"/>
            </a:endParaRPr>
          </a:p>
        </p:txBody>
      </p:sp>
      <p:sp>
        <p:nvSpPr>
          <p:cNvPr id="5560" name="Google Shape;5560;p64"/>
          <p:cNvSpPr txBox="1"/>
          <p:nvPr/>
        </p:nvSpPr>
        <p:spPr>
          <a:xfrm>
            <a:off x="3610949" y="1677350"/>
            <a:ext cx="5715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FFFFFF"/>
                </a:solidFill>
                <a:latin typeface="Poppins"/>
                <a:ea typeface="Poppins"/>
                <a:cs typeface="Poppins"/>
                <a:sym typeface="Poppins"/>
              </a:rPr>
              <a:t>V-Sync</a:t>
            </a:r>
            <a:endParaRPr b="0" i="0" sz="200" u="none" cap="none" strike="noStrike">
              <a:solidFill>
                <a:srgbClr val="FFFFFF"/>
              </a:solidFill>
              <a:latin typeface="Poppins"/>
              <a:ea typeface="Poppins"/>
              <a:cs typeface="Poppins"/>
              <a:sym typeface="Poppins"/>
            </a:endParaRPr>
          </a:p>
        </p:txBody>
      </p:sp>
      <p:sp>
        <p:nvSpPr>
          <p:cNvPr id="5561" name="Google Shape;5561;p64"/>
          <p:cNvSpPr txBox="1"/>
          <p:nvPr/>
        </p:nvSpPr>
        <p:spPr>
          <a:xfrm>
            <a:off x="3628174" y="1863250"/>
            <a:ext cx="5715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FFFFFF"/>
                </a:solidFill>
                <a:latin typeface="Poppins"/>
                <a:ea typeface="Poppins"/>
                <a:cs typeface="Poppins"/>
                <a:sym typeface="Poppins"/>
              </a:rPr>
              <a:t>Frame Rate</a:t>
            </a:r>
            <a:endParaRPr b="0" i="0" sz="200" u="none" cap="none" strike="noStrike">
              <a:solidFill>
                <a:srgbClr val="FFFFFF"/>
              </a:solidFill>
              <a:latin typeface="Poppins"/>
              <a:ea typeface="Poppins"/>
              <a:cs typeface="Poppins"/>
              <a:sym typeface="Poppins"/>
            </a:endParaRPr>
          </a:p>
        </p:txBody>
      </p:sp>
      <p:sp>
        <p:nvSpPr>
          <p:cNvPr id="5562" name="Google Shape;5562;p64"/>
          <p:cNvSpPr txBox="1"/>
          <p:nvPr/>
        </p:nvSpPr>
        <p:spPr>
          <a:xfrm>
            <a:off x="3567450" y="2051038"/>
            <a:ext cx="689100" cy="197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rgbClr val="FFFFFF"/>
                </a:solidFill>
                <a:latin typeface="Poppins"/>
                <a:ea typeface="Poppins"/>
                <a:cs typeface="Poppins"/>
                <a:sym typeface="Poppins"/>
              </a:rPr>
              <a:t>Game Speed</a:t>
            </a:r>
            <a:endParaRPr b="0" i="0" sz="200" u="none" cap="none" strike="noStrike">
              <a:solidFill>
                <a:srgbClr val="FFFFFF"/>
              </a:solidFill>
              <a:latin typeface="Poppins"/>
              <a:ea typeface="Poppins"/>
              <a:cs typeface="Poppins"/>
              <a:sym typeface="Poppins"/>
            </a:endParaRPr>
          </a:p>
        </p:txBody>
      </p:sp>
      <p:sp>
        <p:nvSpPr>
          <p:cNvPr id="5563" name="Google Shape;5563;p64"/>
          <p:cNvSpPr txBox="1"/>
          <p:nvPr/>
        </p:nvSpPr>
        <p:spPr>
          <a:xfrm>
            <a:off x="4286213" y="2300088"/>
            <a:ext cx="634200" cy="123300"/>
          </a:xfrm>
          <a:prstGeom prst="rect">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GB" sz="600" u="none" cap="none" strike="noStrike">
                <a:solidFill>
                  <a:srgbClr val="000000"/>
                </a:solidFill>
                <a:latin typeface="Poppins"/>
                <a:ea typeface="Poppins"/>
                <a:cs typeface="Poppins"/>
                <a:sym typeface="Poppins"/>
              </a:rPr>
              <a:t>Rules</a:t>
            </a:r>
            <a:endParaRPr b="0" i="0" sz="600" u="none" cap="none" strike="noStrike">
              <a:solidFill>
                <a:srgbClr val="000000"/>
              </a:solidFill>
              <a:latin typeface="Poppins"/>
              <a:ea typeface="Poppins"/>
              <a:cs typeface="Poppins"/>
              <a:sym typeface="Poppins"/>
            </a:endParaRPr>
          </a:p>
        </p:txBody>
      </p:sp>
      <p:sp>
        <p:nvSpPr>
          <p:cNvPr id="5564" name="Google Shape;5564;p64"/>
          <p:cNvSpPr/>
          <p:nvPr/>
        </p:nvSpPr>
        <p:spPr>
          <a:xfrm>
            <a:off x="4719467" y="1559325"/>
            <a:ext cx="321300" cy="6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5" name="Google Shape;5565;p64"/>
          <p:cNvSpPr/>
          <p:nvPr/>
        </p:nvSpPr>
        <p:spPr>
          <a:xfrm>
            <a:off x="4882663" y="1509740"/>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6" name="Google Shape;5566;p64"/>
          <p:cNvSpPr/>
          <p:nvPr/>
        </p:nvSpPr>
        <p:spPr>
          <a:xfrm>
            <a:off x="4715717" y="1746600"/>
            <a:ext cx="321300" cy="6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7" name="Google Shape;5567;p64"/>
          <p:cNvSpPr/>
          <p:nvPr/>
        </p:nvSpPr>
        <p:spPr>
          <a:xfrm>
            <a:off x="4878913" y="1697015"/>
            <a:ext cx="165600" cy="165600"/>
          </a:xfrm>
          <a:prstGeom prst="ellipse">
            <a:avLst/>
          </a:prstGeom>
          <a:solidFill>
            <a:srgbClr val="B7B7B7"/>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8" name="Google Shape;5568;p64"/>
          <p:cNvSpPr txBox="1"/>
          <p:nvPr/>
        </p:nvSpPr>
        <p:spPr>
          <a:xfrm>
            <a:off x="4712350" y="1921463"/>
            <a:ext cx="790200" cy="9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144</a:t>
            </a:r>
            <a:endParaRPr b="0" i="0" sz="500" u="none" cap="none" strike="noStrike">
              <a:solidFill>
                <a:schemeClr val="dk1"/>
              </a:solidFill>
              <a:latin typeface="Poppins"/>
              <a:ea typeface="Poppins"/>
              <a:cs typeface="Poppins"/>
              <a:sym typeface="Poppins"/>
            </a:endParaRPr>
          </a:p>
        </p:txBody>
      </p:sp>
      <p:sp>
        <p:nvSpPr>
          <p:cNvPr id="5569" name="Google Shape;5569;p64"/>
          <p:cNvSpPr txBox="1"/>
          <p:nvPr/>
        </p:nvSpPr>
        <p:spPr>
          <a:xfrm>
            <a:off x="4710425" y="2124438"/>
            <a:ext cx="790200" cy="92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
              <a:buFont typeface="Arial"/>
              <a:buNone/>
            </a:pPr>
            <a:r>
              <a:rPr b="0" i="0" lang="en-GB" sz="500" u="none" cap="none" strike="noStrike">
                <a:solidFill>
                  <a:schemeClr val="dk1"/>
                </a:solidFill>
                <a:latin typeface="Poppins"/>
                <a:ea typeface="Poppins"/>
                <a:cs typeface="Poppins"/>
                <a:sym typeface="Poppins"/>
              </a:rPr>
              <a:t>Fast</a:t>
            </a:r>
            <a:endParaRPr b="0" i="0" sz="500" u="none" cap="none" strike="noStrike">
              <a:solidFill>
                <a:schemeClr val="dk1"/>
              </a:solidFill>
              <a:latin typeface="Poppins"/>
              <a:ea typeface="Poppins"/>
              <a:cs typeface="Poppins"/>
              <a:sym typeface="Poppins"/>
            </a:endParaRPr>
          </a:p>
        </p:txBody>
      </p:sp>
      <p:sp>
        <p:nvSpPr>
          <p:cNvPr id="5570" name="Google Shape;5570;p64"/>
          <p:cNvSpPr/>
          <p:nvPr/>
        </p:nvSpPr>
        <p:spPr>
          <a:xfrm rot="-8100000">
            <a:off x="5430627" y="1358538"/>
            <a:ext cx="132370" cy="132370"/>
          </a:xfrm>
          <a:prstGeom prst="rtTriangle">
            <a:avLst/>
          </a:prstGeom>
          <a:solidFill>
            <a:srgbClr val="B7B7B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571" name="Google Shape;5571;p64"/>
          <p:cNvSpPr/>
          <p:nvPr/>
        </p:nvSpPr>
        <p:spPr>
          <a:xfrm flipH="1" rot="8100000">
            <a:off x="4675777" y="1350338"/>
            <a:ext cx="132370" cy="132370"/>
          </a:xfrm>
          <a:prstGeom prst="rtTriangle">
            <a:avLst/>
          </a:prstGeom>
          <a:solidFill>
            <a:srgbClr val="B7B7B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572" name="Google Shape;5572;p64"/>
          <p:cNvSpPr/>
          <p:nvPr/>
        </p:nvSpPr>
        <p:spPr>
          <a:xfrm rot="-8100000">
            <a:off x="5418677" y="1912375"/>
            <a:ext cx="132370" cy="132370"/>
          </a:xfrm>
          <a:prstGeom prst="rtTriangle">
            <a:avLst/>
          </a:prstGeom>
          <a:solidFill>
            <a:srgbClr val="B7B7B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573" name="Google Shape;5573;p64"/>
          <p:cNvSpPr/>
          <p:nvPr/>
        </p:nvSpPr>
        <p:spPr>
          <a:xfrm flipH="1" rot="8100000">
            <a:off x="4663827" y="1904175"/>
            <a:ext cx="132370" cy="132370"/>
          </a:xfrm>
          <a:prstGeom prst="rtTriangle">
            <a:avLst/>
          </a:prstGeom>
          <a:solidFill>
            <a:srgbClr val="B7B7B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574" name="Google Shape;5574;p64"/>
          <p:cNvSpPr/>
          <p:nvPr/>
        </p:nvSpPr>
        <p:spPr>
          <a:xfrm rot="-8100000">
            <a:off x="5416752" y="2108413"/>
            <a:ext cx="132370" cy="132370"/>
          </a:xfrm>
          <a:prstGeom prst="rtTriangle">
            <a:avLst/>
          </a:prstGeom>
          <a:solidFill>
            <a:srgbClr val="B7B7B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
        <p:nvSpPr>
          <p:cNvPr id="5575" name="Google Shape;5575;p64"/>
          <p:cNvSpPr/>
          <p:nvPr/>
        </p:nvSpPr>
        <p:spPr>
          <a:xfrm flipH="1" rot="8100000">
            <a:off x="4661902" y="2100213"/>
            <a:ext cx="132370" cy="132370"/>
          </a:xfrm>
          <a:prstGeom prst="rtTriangle">
            <a:avLst/>
          </a:prstGeom>
          <a:solidFill>
            <a:srgbClr val="B7B7B7"/>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0"/>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Guidelines</a:t>
            </a:r>
            <a:endParaRPr/>
          </a:p>
        </p:txBody>
      </p:sp>
      <p:sp>
        <p:nvSpPr>
          <p:cNvPr id="164" name="Google Shape;164;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Clr>
                <a:schemeClr val="dk1"/>
              </a:buClr>
              <a:buSzPts val="1300"/>
              <a:buFont typeface="Josefin Sans SemiBold"/>
              <a:buChar char="●"/>
            </a:pPr>
            <a:r>
              <a:rPr lang="en-GB" sz="1300">
                <a:solidFill>
                  <a:schemeClr val="dk1"/>
                </a:solidFill>
                <a:latin typeface="Josefin Sans SemiBold"/>
                <a:ea typeface="Josefin Sans SemiBold"/>
                <a:cs typeface="Josefin Sans SemiBold"/>
                <a:sym typeface="Josefin Sans SemiBold"/>
              </a:rPr>
              <a:t>Companion App Play only exists on Steam and Consoles (it does not exist on mobile, unlike Pass and Play).</a:t>
            </a:r>
            <a:endParaRPr sz="1300">
              <a:solidFill>
                <a:srgbClr val="38761D"/>
              </a:solidFill>
              <a:latin typeface="Josefin Sans SemiBold"/>
              <a:ea typeface="Josefin Sans SemiBold"/>
              <a:cs typeface="Josefin Sans SemiBold"/>
              <a:sym typeface="Josefin Sans SemiBold"/>
            </a:endParaRPr>
          </a:p>
          <a:p>
            <a:pPr indent="-311150" lvl="0" marL="457200" rtl="0" algn="l">
              <a:lnSpc>
                <a:spcPct val="115000"/>
              </a:lnSpc>
              <a:spcBef>
                <a:spcPts val="0"/>
              </a:spcBef>
              <a:spcAft>
                <a:spcPts val="0"/>
              </a:spcAft>
              <a:buClr>
                <a:schemeClr val="dk1"/>
              </a:buClr>
              <a:buSzPts val="1300"/>
              <a:buFont typeface="Josefin Sans SemiBold"/>
              <a:buChar char="●"/>
            </a:pPr>
            <a:r>
              <a:rPr lang="en-GB" sz="1300">
                <a:solidFill>
                  <a:schemeClr val="dk1"/>
                </a:solidFill>
                <a:latin typeface="Josefin Sans SemiBold"/>
                <a:ea typeface="Josefin Sans SemiBold"/>
                <a:cs typeface="Josefin Sans SemiBold"/>
                <a:sym typeface="Josefin Sans SemiBold"/>
              </a:rPr>
              <a:t>All companion app players will share the same content as the host (characters, and colours). </a:t>
            </a:r>
            <a:endParaRPr sz="1300">
              <a:solidFill>
                <a:schemeClr val="dk1"/>
              </a:solidFill>
              <a:latin typeface="Josefin Sans SemiBold"/>
              <a:ea typeface="Josefin Sans SemiBold"/>
              <a:cs typeface="Josefin Sans SemiBold"/>
              <a:sym typeface="Josefin Sans SemiBold"/>
            </a:endParaRPr>
          </a:p>
          <a:p>
            <a:pPr indent="-311150" lvl="0" marL="457200" rtl="0" algn="l">
              <a:lnSpc>
                <a:spcPct val="115000"/>
              </a:lnSpc>
              <a:spcBef>
                <a:spcPts val="0"/>
              </a:spcBef>
              <a:spcAft>
                <a:spcPts val="0"/>
              </a:spcAft>
              <a:buClr>
                <a:schemeClr val="dk1"/>
              </a:buClr>
              <a:buSzPts val="1300"/>
              <a:buFont typeface="Josefin Sans SemiBold"/>
              <a:buChar char="●"/>
            </a:pPr>
            <a:r>
              <a:rPr lang="en-GB" sz="1300">
                <a:solidFill>
                  <a:schemeClr val="dk1"/>
                </a:solidFill>
                <a:latin typeface="Josefin Sans SemiBold"/>
                <a:ea typeface="Josefin Sans SemiBold"/>
                <a:cs typeface="Josefin Sans SemiBold"/>
                <a:sym typeface="Josefin Sans SemiBold"/>
              </a:rPr>
              <a:t>Companion app play does </a:t>
            </a:r>
            <a:r>
              <a:rPr b="1" i="1" lang="en-GB" sz="1300">
                <a:solidFill>
                  <a:schemeClr val="dk1"/>
                </a:solidFill>
                <a:latin typeface="Josefin Sans"/>
                <a:ea typeface="Josefin Sans"/>
                <a:cs typeface="Josefin Sans"/>
                <a:sym typeface="Josefin Sans"/>
              </a:rPr>
              <a:t>not</a:t>
            </a:r>
            <a:r>
              <a:rPr lang="en-GB" sz="1300">
                <a:solidFill>
                  <a:schemeClr val="dk1"/>
                </a:solidFill>
                <a:latin typeface="Josefin Sans SemiBold"/>
                <a:ea typeface="Josefin Sans SemiBold"/>
                <a:cs typeface="Josefin Sans SemiBold"/>
                <a:sym typeface="Josefin Sans SemiBold"/>
              </a:rPr>
              <a:t> feature Carriage and Locomotive customisation.</a:t>
            </a:r>
            <a:endParaRPr sz="1300">
              <a:solidFill>
                <a:schemeClr val="dk1"/>
              </a:solidFill>
              <a:latin typeface="Josefin Sans SemiBold"/>
              <a:ea typeface="Josefin Sans SemiBold"/>
              <a:cs typeface="Josefin Sans SemiBold"/>
              <a:sym typeface="Josefin Sans SemiBold"/>
            </a:endParaRPr>
          </a:p>
          <a:p>
            <a:pPr indent="-311150" lvl="0" marL="457200" rtl="0" algn="l">
              <a:lnSpc>
                <a:spcPct val="100000"/>
              </a:lnSpc>
              <a:spcBef>
                <a:spcPts val="0"/>
              </a:spcBef>
              <a:spcAft>
                <a:spcPts val="0"/>
              </a:spcAft>
              <a:buClr>
                <a:schemeClr val="dk1"/>
              </a:buClr>
              <a:buSzPts val="1300"/>
              <a:buFont typeface="Josefin Sans SemiBold"/>
              <a:buChar char="●"/>
            </a:pPr>
            <a:r>
              <a:rPr lang="en-GB" sz="1300">
                <a:solidFill>
                  <a:schemeClr val="dk1"/>
                </a:solidFill>
                <a:latin typeface="Josefin Sans SemiBold"/>
                <a:ea typeface="Josefin Sans SemiBold"/>
                <a:cs typeface="Josefin Sans SemiBold"/>
                <a:sym typeface="Josefin Sans SemiBold"/>
              </a:rPr>
              <a:t>The Companion App is a lighter version of the game, designed to allow players to interact with the game, it does not have all of the visuals of the paid app.</a:t>
            </a:r>
            <a:endParaRPr sz="1300">
              <a:solidFill>
                <a:schemeClr val="dk1"/>
              </a:solidFill>
              <a:latin typeface="Josefin Sans SemiBold"/>
              <a:ea typeface="Josefin Sans SemiBold"/>
              <a:cs typeface="Josefin Sans SemiBold"/>
              <a:sym typeface="Josefin Sans SemiBold"/>
            </a:endParaRPr>
          </a:p>
          <a:p>
            <a:pPr indent="-311150" lvl="0" marL="457200" rtl="0" algn="l">
              <a:lnSpc>
                <a:spcPct val="115000"/>
              </a:lnSpc>
              <a:spcBef>
                <a:spcPts val="0"/>
              </a:spcBef>
              <a:spcAft>
                <a:spcPts val="0"/>
              </a:spcAft>
              <a:buClr>
                <a:schemeClr val="dk1"/>
              </a:buClr>
              <a:buSzPts val="1300"/>
              <a:buFont typeface="Josefin Sans SemiBold"/>
              <a:buChar char="●"/>
            </a:pPr>
            <a:r>
              <a:rPr lang="en-GB" sz="1300">
                <a:solidFill>
                  <a:schemeClr val="dk1"/>
                </a:solidFill>
                <a:latin typeface="Josefin Sans SemiBold"/>
                <a:ea typeface="Josefin Sans SemiBold"/>
                <a:cs typeface="Josefin Sans SemiBold"/>
                <a:sym typeface="Josefin Sans SemiBold"/>
              </a:rPr>
              <a:t>The TV, on the other hand, will show the usual 3D map, train animations etc</a:t>
            </a:r>
            <a:endParaRPr sz="1300">
              <a:solidFill>
                <a:schemeClr val="dk1"/>
              </a:solidFill>
              <a:latin typeface="Josefin Sans SemiBold"/>
              <a:ea typeface="Josefin Sans SemiBold"/>
              <a:cs typeface="Josefin Sans SemiBold"/>
              <a:sym typeface="Josefin Sans SemiBold"/>
            </a:endParaRPr>
          </a:p>
          <a:p>
            <a:pPr indent="-311150" lvl="0" marL="457200" rtl="0" algn="l">
              <a:lnSpc>
                <a:spcPct val="100000"/>
              </a:lnSpc>
              <a:spcBef>
                <a:spcPts val="0"/>
              </a:spcBef>
              <a:spcAft>
                <a:spcPts val="0"/>
              </a:spcAft>
              <a:buClr>
                <a:schemeClr val="dk1"/>
              </a:buClr>
              <a:buSzPts val="1300"/>
              <a:buFont typeface="Josefin Sans SemiBold"/>
              <a:buChar char="●"/>
            </a:pPr>
            <a:r>
              <a:rPr lang="en-GB" sz="1300">
                <a:solidFill>
                  <a:schemeClr val="dk1"/>
                </a:solidFill>
                <a:latin typeface="Josefin Sans SemiBold"/>
                <a:ea typeface="Josefin Sans SemiBold"/>
                <a:cs typeface="Josefin Sans SemiBold"/>
                <a:sym typeface="Josefin Sans SemiBold"/>
              </a:rPr>
              <a:t>Companion app is set to Fast Mode with no option to toggle on relaxed mode, TV uses whichever setting the user has set.</a:t>
            </a:r>
            <a:endParaRPr sz="1300">
              <a:solidFill>
                <a:schemeClr val="dk1"/>
              </a:solidFill>
              <a:latin typeface="Josefin Sans SemiBold"/>
              <a:ea typeface="Josefin Sans SemiBold"/>
              <a:cs typeface="Josefin Sans SemiBold"/>
              <a:sym typeface="Josefin Sans SemiBold"/>
            </a:endParaRPr>
          </a:p>
          <a:p>
            <a:pPr indent="-311150" lvl="0" marL="457200" rtl="0" algn="l">
              <a:lnSpc>
                <a:spcPct val="115000"/>
              </a:lnSpc>
              <a:spcBef>
                <a:spcPts val="0"/>
              </a:spcBef>
              <a:spcAft>
                <a:spcPts val="0"/>
              </a:spcAft>
              <a:buClr>
                <a:schemeClr val="dk1"/>
              </a:buClr>
              <a:buSzPts val="1300"/>
              <a:buFont typeface="Josefin Sans SemiBold"/>
              <a:buChar char="●"/>
            </a:pPr>
            <a:r>
              <a:rPr lang="en-GB" sz="1300">
                <a:solidFill>
                  <a:schemeClr val="dk1"/>
                </a:solidFill>
                <a:latin typeface="Josefin Sans SemiBold"/>
                <a:ea typeface="Josefin Sans SemiBold"/>
                <a:cs typeface="Josefin Sans SemiBold"/>
                <a:sym typeface="Josefin Sans SemiBold"/>
              </a:rPr>
              <a:t>The free companion app saves the metagame progress of the host player (nice to have).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9" name="Shape 5579"/>
        <p:cNvGrpSpPr/>
        <p:nvPr/>
      </p:nvGrpSpPr>
      <p:grpSpPr>
        <a:xfrm>
          <a:off x="0" y="0"/>
          <a:ext cx="0" cy="0"/>
          <a:chOff x="0" y="0"/>
          <a:chExt cx="0" cy="0"/>
        </a:xfrm>
      </p:grpSpPr>
      <p:sp>
        <p:nvSpPr>
          <p:cNvPr id="5580" name="Google Shape;5580;p6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300"/>
              <a:buNone/>
            </a:pPr>
            <a:r>
              <a:rPr lang="en-GB"/>
              <a:t>Visuals/App Size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4" name="Shape 5584"/>
        <p:cNvGrpSpPr/>
        <p:nvPr/>
      </p:nvGrpSpPr>
      <p:grpSpPr>
        <a:xfrm>
          <a:off x="0" y="0"/>
          <a:ext cx="0" cy="0"/>
          <a:chOff x="0" y="0"/>
          <a:chExt cx="0" cy="0"/>
        </a:xfrm>
      </p:grpSpPr>
      <p:sp>
        <p:nvSpPr>
          <p:cNvPr id="5585" name="Google Shape;5585;p66"/>
          <p:cNvSpPr txBox="1"/>
          <p:nvPr>
            <p:ph type="title"/>
          </p:nvPr>
        </p:nvSpPr>
        <p:spPr>
          <a:xfrm>
            <a:off x="1150600" y="654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Companion App Size</a:t>
            </a:r>
            <a:endParaRPr/>
          </a:p>
        </p:txBody>
      </p:sp>
      <p:sp>
        <p:nvSpPr>
          <p:cNvPr id="5586" name="Google Shape;5586;p66"/>
          <p:cNvSpPr txBox="1"/>
          <p:nvPr>
            <p:ph idx="1" type="body"/>
          </p:nvPr>
        </p:nvSpPr>
        <p:spPr>
          <a:xfrm>
            <a:off x="311700" y="1152475"/>
            <a:ext cx="8520600" cy="1419300"/>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0"/>
              </a:spcBef>
              <a:spcAft>
                <a:spcPts val="1200"/>
              </a:spcAft>
              <a:buSzPts val="1018"/>
              <a:buNone/>
            </a:pPr>
            <a:r>
              <a:rPr lang="en-GB" sz="1165">
                <a:solidFill>
                  <a:schemeClr val="dk1"/>
                </a:solidFill>
              </a:rPr>
              <a:t>The companion app will not have the animated 3D map, this is to reduce the size of the companion app, to direct the player’s focus to the TV screen more, and to ensure that the free companion app doesn’t offer the same experience as the paid app. This could take the form of using a copy of the board game board, or a simple 2D version of the map.</a:t>
            </a:r>
            <a:endParaRPr sz="1165">
              <a:solidFill>
                <a:schemeClr val="dk1"/>
              </a:solidFill>
            </a:endParaRPr>
          </a:p>
        </p:txBody>
      </p:sp>
      <p:pic>
        <p:nvPicPr>
          <p:cNvPr id="5587" name="Google Shape;5587;p66"/>
          <p:cNvPicPr preferRelativeResize="0"/>
          <p:nvPr/>
        </p:nvPicPr>
        <p:blipFill rotWithShape="1">
          <a:blip r:embed="rId3">
            <a:alphaModFix/>
          </a:blip>
          <a:srcRect b="0" l="0" r="0" t="0"/>
          <a:stretch/>
        </p:blipFill>
        <p:spPr>
          <a:xfrm>
            <a:off x="241350" y="2354850"/>
            <a:ext cx="4030090" cy="2266926"/>
          </a:xfrm>
          <a:prstGeom prst="rect">
            <a:avLst/>
          </a:prstGeom>
          <a:noFill/>
          <a:ln>
            <a:noFill/>
          </a:ln>
        </p:spPr>
      </p:pic>
      <p:pic>
        <p:nvPicPr>
          <p:cNvPr id="5588" name="Google Shape;5588;p66"/>
          <p:cNvPicPr preferRelativeResize="0"/>
          <p:nvPr/>
        </p:nvPicPr>
        <p:blipFill rotWithShape="1">
          <a:blip r:embed="rId4">
            <a:alphaModFix/>
          </a:blip>
          <a:srcRect b="0" l="0" r="0" t="0"/>
          <a:stretch/>
        </p:blipFill>
        <p:spPr>
          <a:xfrm>
            <a:off x="4471740" y="2354850"/>
            <a:ext cx="4030090" cy="22669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p:nvPr/>
        </p:nvSpPr>
        <p:spPr>
          <a:xfrm>
            <a:off x="195113" y="337375"/>
            <a:ext cx="8701800" cy="1290300"/>
          </a:xfrm>
          <a:prstGeom prst="rect">
            <a:avLst/>
          </a:prstGeom>
          <a:solidFill>
            <a:srgbClr val="FFFFFF">
              <a:alpha val="31372"/>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Josefin Sans"/>
              <a:ea typeface="Josefin Sans"/>
              <a:cs typeface="Josefin Sans"/>
              <a:sym typeface="Josefin Sans"/>
            </a:endParaRPr>
          </a:p>
        </p:txBody>
      </p:sp>
      <p:sp>
        <p:nvSpPr>
          <p:cNvPr id="170" name="Google Shape;170;p21"/>
          <p:cNvSpPr/>
          <p:nvPr/>
        </p:nvSpPr>
        <p:spPr>
          <a:xfrm>
            <a:off x="195113" y="1708971"/>
            <a:ext cx="8701800" cy="2834400"/>
          </a:xfrm>
          <a:prstGeom prst="rect">
            <a:avLst/>
          </a:prstGeom>
          <a:solidFill>
            <a:srgbClr val="FFFFFF">
              <a:alpha val="31372"/>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FFFFFF"/>
              </a:solidFill>
              <a:latin typeface="Josefin Sans"/>
              <a:ea typeface="Josefin Sans"/>
              <a:cs typeface="Josefin Sans"/>
              <a:sym typeface="Josefin Sans"/>
            </a:endParaRPr>
          </a:p>
        </p:txBody>
      </p:sp>
      <p:cxnSp>
        <p:nvCxnSpPr>
          <p:cNvPr id="171" name="Google Shape;171;p21"/>
          <p:cNvCxnSpPr/>
          <p:nvPr/>
        </p:nvCxnSpPr>
        <p:spPr>
          <a:xfrm>
            <a:off x="8470248" y="1459650"/>
            <a:ext cx="0" cy="1819800"/>
          </a:xfrm>
          <a:prstGeom prst="straightConnector1">
            <a:avLst/>
          </a:prstGeom>
          <a:noFill/>
          <a:ln cap="flat" cmpd="sng" w="9525">
            <a:solidFill>
              <a:srgbClr val="FFFFFF"/>
            </a:solidFill>
            <a:prstDash val="dot"/>
            <a:round/>
            <a:headEnd len="sm" w="sm" type="none"/>
            <a:tailEnd len="sm" w="sm" type="none"/>
          </a:ln>
        </p:spPr>
      </p:cxnSp>
      <p:cxnSp>
        <p:nvCxnSpPr>
          <p:cNvPr id="172" name="Google Shape;172;p21"/>
          <p:cNvCxnSpPr/>
          <p:nvPr/>
        </p:nvCxnSpPr>
        <p:spPr>
          <a:xfrm>
            <a:off x="6387913" y="1459650"/>
            <a:ext cx="0" cy="2307000"/>
          </a:xfrm>
          <a:prstGeom prst="straightConnector1">
            <a:avLst/>
          </a:prstGeom>
          <a:noFill/>
          <a:ln cap="flat" cmpd="sng" w="9525">
            <a:solidFill>
              <a:srgbClr val="FFFFFF"/>
            </a:solidFill>
            <a:prstDash val="dot"/>
            <a:round/>
            <a:headEnd len="sm" w="sm" type="none"/>
            <a:tailEnd len="sm" w="sm" type="none"/>
          </a:ln>
        </p:spPr>
      </p:cxnSp>
      <p:cxnSp>
        <p:nvCxnSpPr>
          <p:cNvPr id="173" name="Google Shape;173;p21"/>
          <p:cNvCxnSpPr/>
          <p:nvPr/>
        </p:nvCxnSpPr>
        <p:spPr>
          <a:xfrm>
            <a:off x="7302313" y="1459650"/>
            <a:ext cx="0" cy="2307000"/>
          </a:xfrm>
          <a:prstGeom prst="straightConnector1">
            <a:avLst/>
          </a:prstGeom>
          <a:noFill/>
          <a:ln cap="flat" cmpd="sng" w="9525">
            <a:solidFill>
              <a:srgbClr val="FFFFFF"/>
            </a:solidFill>
            <a:prstDash val="dot"/>
            <a:round/>
            <a:headEnd len="sm" w="sm" type="none"/>
            <a:tailEnd len="sm" w="sm" type="none"/>
          </a:ln>
        </p:spPr>
      </p:cxnSp>
      <p:cxnSp>
        <p:nvCxnSpPr>
          <p:cNvPr id="174" name="Google Shape;174;p21"/>
          <p:cNvCxnSpPr/>
          <p:nvPr/>
        </p:nvCxnSpPr>
        <p:spPr>
          <a:xfrm>
            <a:off x="2044500" y="1459729"/>
            <a:ext cx="0" cy="512400"/>
          </a:xfrm>
          <a:prstGeom prst="straightConnector1">
            <a:avLst/>
          </a:prstGeom>
          <a:noFill/>
          <a:ln cap="flat" cmpd="sng" w="9525">
            <a:solidFill>
              <a:srgbClr val="FFFFFF"/>
            </a:solidFill>
            <a:prstDash val="dot"/>
            <a:round/>
            <a:headEnd len="sm" w="sm" type="none"/>
            <a:tailEnd len="sm" w="sm" type="none"/>
          </a:ln>
        </p:spPr>
      </p:cxnSp>
      <p:cxnSp>
        <p:nvCxnSpPr>
          <p:cNvPr id="175" name="Google Shape;175;p21"/>
          <p:cNvCxnSpPr/>
          <p:nvPr/>
        </p:nvCxnSpPr>
        <p:spPr>
          <a:xfrm>
            <a:off x="3111313" y="1459650"/>
            <a:ext cx="0" cy="1416600"/>
          </a:xfrm>
          <a:prstGeom prst="straightConnector1">
            <a:avLst/>
          </a:prstGeom>
          <a:noFill/>
          <a:ln cap="flat" cmpd="sng" w="9525">
            <a:solidFill>
              <a:srgbClr val="FFFFFF"/>
            </a:solidFill>
            <a:prstDash val="dot"/>
            <a:round/>
            <a:headEnd len="sm" w="sm" type="none"/>
            <a:tailEnd len="sm" w="sm" type="none"/>
          </a:ln>
        </p:spPr>
      </p:cxnSp>
      <p:cxnSp>
        <p:nvCxnSpPr>
          <p:cNvPr id="176" name="Google Shape;176;p21"/>
          <p:cNvCxnSpPr/>
          <p:nvPr/>
        </p:nvCxnSpPr>
        <p:spPr>
          <a:xfrm>
            <a:off x="4178113" y="1459650"/>
            <a:ext cx="0" cy="1416600"/>
          </a:xfrm>
          <a:prstGeom prst="straightConnector1">
            <a:avLst/>
          </a:prstGeom>
          <a:noFill/>
          <a:ln cap="flat" cmpd="sng" w="9525">
            <a:solidFill>
              <a:srgbClr val="FFFFFF"/>
            </a:solidFill>
            <a:prstDash val="dot"/>
            <a:round/>
            <a:headEnd len="sm" w="sm" type="none"/>
            <a:tailEnd len="sm" w="sm" type="none"/>
          </a:ln>
        </p:spPr>
      </p:cxnSp>
      <p:cxnSp>
        <p:nvCxnSpPr>
          <p:cNvPr id="177" name="Google Shape;177;p21"/>
          <p:cNvCxnSpPr/>
          <p:nvPr/>
        </p:nvCxnSpPr>
        <p:spPr>
          <a:xfrm>
            <a:off x="5397313" y="1459650"/>
            <a:ext cx="0" cy="2307000"/>
          </a:xfrm>
          <a:prstGeom prst="straightConnector1">
            <a:avLst/>
          </a:prstGeom>
          <a:noFill/>
          <a:ln cap="flat" cmpd="sng" w="9525">
            <a:solidFill>
              <a:srgbClr val="FFFFFF"/>
            </a:solidFill>
            <a:prstDash val="dot"/>
            <a:round/>
            <a:headEnd len="sm" w="sm" type="none"/>
            <a:tailEnd len="sm" w="sm" type="none"/>
          </a:ln>
        </p:spPr>
      </p:cxnSp>
      <p:sp>
        <p:nvSpPr>
          <p:cNvPr id="178" name="Google Shape;178;p21"/>
          <p:cNvSpPr/>
          <p:nvPr/>
        </p:nvSpPr>
        <p:spPr>
          <a:xfrm>
            <a:off x="259463" y="3889650"/>
            <a:ext cx="1859100" cy="563100"/>
          </a:xfrm>
          <a:prstGeom prst="rect">
            <a:avLst/>
          </a:prstGeom>
          <a:solidFill>
            <a:srgbClr val="FFFFFF">
              <a:alpha val="31372"/>
            </a:srgbClr>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1"/>
          <p:cNvSpPr txBox="1"/>
          <p:nvPr/>
        </p:nvSpPr>
        <p:spPr>
          <a:xfrm>
            <a:off x="8493792" y="4057531"/>
            <a:ext cx="455100" cy="354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rgbClr val="FFFFFF"/>
                </a:solidFill>
                <a:latin typeface="Open Sans"/>
                <a:ea typeface="Open Sans"/>
                <a:cs typeface="Open Sans"/>
                <a:sym typeface="Open Sans"/>
              </a:rPr>
              <a:t>‹#›</a:t>
            </a:fld>
            <a:endParaRPr b="0" i="0" sz="1000" u="none" cap="none" strike="noStrike">
              <a:solidFill>
                <a:srgbClr val="FFFFFF"/>
              </a:solidFill>
              <a:latin typeface="Open Sans"/>
              <a:ea typeface="Open Sans"/>
              <a:cs typeface="Open Sans"/>
              <a:sym typeface="Open Sans"/>
            </a:endParaRPr>
          </a:p>
        </p:txBody>
      </p:sp>
      <p:sp>
        <p:nvSpPr>
          <p:cNvPr id="180" name="Google Shape;180;p21"/>
          <p:cNvSpPr/>
          <p:nvPr/>
        </p:nvSpPr>
        <p:spPr>
          <a:xfrm>
            <a:off x="706563" y="868729"/>
            <a:ext cx="684600" cy="563100"/>
          </a:xfrm>
          <a:prstGeom prst="rect">
            <a:avLst/>
          </a:prstGeom>
          <a:solidFill>
            <a:srgbClr val="0B539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FFFFFF"/>
                </a:solidFill>
                <a:latin typeface="Poppins"/>
                <a:ea typeface="Poppins"/>
                <a:cs typeface="Poppins"/>
                <a:sym typeface="Poppins"/>
              </a:rPr>
              <a:t>Game Modes</a:t>
            </a:r>
            <a:endParaRPr b="0" i="0" sz="1100" u="none" cap="none" strike="noStrike">
              <a:solidFill>
                <a:srgbClr val="FFFFFF"/>
              </a:solidFill>
              <a:latin typeface="Poppins"/>
              <a:ea typeface="Poppins"/>
              <a:cs typeface="Poppins"/>
              <a:sym typeface="Poppins"/>
            </a:endParaRPr>
          </a:p>
        </p:txBody>
      </p:sp>
      <p:sp>
        <p:nvSpPr>
          <p:cNvPr id="181" name="Google Shape;181;p21"/>
          <p:cNvSpPr/>
          <p:nvPr/>
        </p:nvSpPr>
        <p:spPr>
          <a:xfrm>
            <a:off x="1707251" y="868725"/>
            <a:ext cx="707100" cy="563100"/>
          </a:xfrm>
          <a:prstGeom prst="rect">
            <a:avLst/>
          </a:prstGeom>
          <a:solidFill>
            <a:srgbClr val="0B539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Poppins"/>
                <a:ea typeface="Poppins"/>
                <a:cs typeface="Poppins"/>
                <a:sym typeface="Poppins"/>
              </a:rPr>
              <a:t>Local Game Intro</a:t>
            </a:r>
            <a:endParaRPr b="0" i="0" sz="1200" u="none" cap="none" strike="noStrike">
              <a:solidFill>
                <a:srgbClr val="FFFFFF"/>
              </a:solidFill>
              <a:latin typeface="Poppins"/>
              <a:ea typeface="Poppins"/>
              <a:cs typeface="Poppins"/>
              <a:sym typeface="Poppins"/>
            </a:endParaRPr>
          </a:p>
        </p:txBody>
      </p:sp>
      <p:sp>
        <p:nvSpPr>
          <p:cNvPr id="182" name="Google Shape;182;p21"/>
          <p:cNvSpPr/>
          <p:nvPr/>
        </p:nvSpPr>
        <p:spPr>
          <a:xfrm>
            <a:off x="2839538" y="868729"/>
            <a:ext cx="684600" cy="563100"/>
          </a:xfrm>
          <a:prstGeom prst="rect">
            <a:avLst/>
          </a:prstGeom>
          <a:solidFill>
            <a:srgbClr val="0B539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Poppins"/>
                <a:ea typeface="Poppins"/>
                <a:cs typeface="Poppins"/>
                <a:sym typeface="Poppins"/>
              </a:rPr>
              <a:t>Board</a:t>
            </a:r>
            <a:endParaRPr b="0" i="0" sz="1200" u="none" cap="none" strike="noStrike">
              <a:solidFill>
                <a:srgbClr val="FFFFFF"/>
              </a:solidFill>
              <a:latin typeface="Poppins"/>
              <a:ea typeface="Poppins"/>
              <a:cs typeface="Poppins"/>
              <a:sym typeface="Poppins"/>
            </a:endParaRPr>
          </a:p>
        </p:txBody>
      </p:sp>
      <p:sp>
        <p:nvSpPr>
          <p:cNvPr id="183" name="Google Shape;183;p21"/>
          <p:cNvSpPr/>
          <p:nvPr/>
        </p:nvSpPr>
        <p:spPr>
          <a:xfrm>
            <a:off x="4159450" y="868725"/>
            <a:ext cx="3140400" cy="563100"/>
          </a:xfrm>
          <a:prstGeom prst="rect">
            <a:avLst/>
          </a:prstGeom>
          <a:solidFill>
            <a:srgbClr val="0B539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Poppins"/>
                <a:ea typeface="Poppins"/>
                <a:cs typeface="Poppins"/>
                <a:sym typeface="Poppins"/>
              </a:rPr>
              <a:t>Lobby</a:t>
            </a:r>
            <a:endParaRPr b="0" i="0" sz="1200" u="none" cap="none" strike="noStrike">
              <a:solidFill>
                <a:srgbClr val="FFFFFF"/>
              </a:solidFill>
              <a:latin typeface="Poppins"/>
              <a:ea typeface="Poppins"/>
              <a:cs typeface="Poppins"/>
              <a:sym typeface="Poppins"/>
            </a:endParaRPr>
          </a:p>
        </p:txBody>
      </p:sp>
      <p:sp>
        <p:nvSpPr>
          <p:cNvPr id="184" name="Google Shape;184;p21"/>
          <p:cNvSpPr/>
          <p:nvPr/>
        </p:nvSpPr>
        <p:spPr>
          <a:xfrm>
            <a:off x="8127940" y="868729"/>
            <a:ext cx="684600" cy="563100"/>
          </a:xfrm>
          <a:prstGeom prst="rect">
            <a:avLst/>
          </a:prstGeom>
          <a:solidFill>
            <a:srgbClr val="0B5394"/>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Poppins"/>
                <a:ea typeface="Poppins"/>
                <a:cs typeface="Poppins"/>
                <a:sym typeface="Poppins"/>
              </a:rPr>
              <a:t>Gameplay</a:t>
            </a:r>
            <a:endParaRPr b="0" i="0" sz="1200" u="none" cap="none" strike="noStrike">
              <a:solidFill>
                <a:srgbClr val="FFFFFF"/>
              </a:solidFill>
              <a:latin typeface="Poppins"/>
              <a:ea typeface="Poppins"/>
              <a:cs typeface="Poppins"/>
              <a:sym typeface="Poppins"/>
            </a:endParaRPr>
          </a:p>
        </p:txBody>
      </p:sp>
      <p:sp>
        <p:nvSpPr>
          <p:cNvPr id="185" name="Google Shape;185;p21"/>
          <p:cNvSpPr txBox="1"/>
          <p:nvPr/>
        </p:nvSpPr>
        <p:spPr>
          <a:xfrm rot="-5398412">
            <a:off x="-249238" y="780175"/>
            <a:ext cx="1298700" cy="3849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Poppins"/>
                <a:ea typeface="Poppins"/>
                <a:cs typeface="Poppins"/>
                <a:sym typeface="Poppins"/>
              </a:rPr>
              <a:t>Platform Flow</a:t>
            </a:r>
            <a:endParaRPr b="0" i="0" sz="1300" u="none" cap="none" strike="noStrike">
              <a:solidFill>
                <a:srgbClr val="000000"/>
              </a:solidFill>
              <a:latin typeface="Poppins"/>
              <a:ea typeface="Poppins"/>
              <a:cs typeface="Poppins"/>
              <a:sym typeface="Poppins"/>
            </a:endParaRPr>
          </a:p>
        </p:txBody>
      </p:sp>
      <p:cxnSp>
        <p:nvCxnSpPr>
          <p:cNvPr id="186" name="Google Shape;186;p21"/>
          <p:cNvCxnSpPr>
            <a:stCxn id="180" idx="3"/>
            <a:endCxn id="181" idx="1"/>
          </p:cNvCxnSpPr>
          <p:nvPr/>
        </p:nvCxnSpPr>
        <p:spPr>
          <a:xfrm>
            <a:off x="1391163" y="1150279"/>
            <a:ext cx="316200" cy="0"/>
          </a:xfrm>
          <a:prstGeom prst="straightConnector1">
            <a:avLst/>
          </a:prstGeom>
          <a:noFill/>
          <a:ln cap="flat" cmpd="sng" w="19050">
            <a:solidFill>
              <a:srgbClr val="000000"/>
            </a:solidFill>
            <a:prstDash val="solid"/>
            <a:round/>
            <a:headEnd len="sm" w="sm" type="none"/>
            <a:tailEnd len="med" w="med" type="triangle"/>
          </a:ln>
        </p:spPr>
      </p:cxnSp>
      <p:cxnSp>
        <p:nvCxnSpPr>
          <p:cNvPr id="187" name="Google Shape;187;p21"/>
          <p:cNvCxnSpPr>
            <a:stCxn id="182" idx="3"/>
            <a:endCxn id="183" idx="1"/>
          </p:cNvCxnSpPr>
          <p:nvPr/>
        </p:nvCxnSpPr>
        <p:spPr>
          <a:xfrm>
            <a:off x="3524138" y="1150279"/>
            <a:ext cx="635400" cy="0"/>
          </a:xfrm>
          <a:prstGeom prst="straightConnector1">
            <a:avLst/>
          </a:prstGeom>
          <a:noFill/>
          <a:ln cap="flat" cmpd="sng" w="19050">
            <a:solidFill>
              <a:srgbClr val="000000"/>
            </a:solidFill>
            <a:prstDash val="solid"/>
            <a:round/>
            <a:headEnd len="sm" w="sm" type="none"/>
            <a:tailEnd len="med" w="med" type="triangle"/>
          </a:ln>
        </p:spPr>
      </p:cxnSp>
      <p:cxnSp>
        <p:nvCxnSpPr>
          <p:cNvPr id="188" name="Google Shape;188;p21"/>
          <p:cNvCxnSpPr>
            <a:stCxn id="183" idx="3"/>
            <a:endCxn id="184" idx="1"/>
          </p:cNvCxnSpPr>
          <p:nvPr/>
        </p:nvCxnSpPr>
        <p:spPr>
          <a:xfrm>
            <a:off x="7299850" y="1150275"/>
            <a:ext cx="828000" cy="0"/>
          </a:xfrm>
          <a:prstGeom prst="straightConnector1">
            <a:avLst/>
          </a:prstGeom>
          <a:noFill/>
          <a:ln cap="flat" cmpd="sng" w="19050">
            <a:solidFill>
              <a:srgbClr val="000000"/>
            </a:solidFill>
            <a:prstDash val="solid"/>
            <a:round/>
            <a:headEnd len="sm" w="sm" type="none"/>
            <a:tailEnd len="med" w="med" type="triangle"/>
          </a:ln>
        </p:spPr>
      </p:cxnSp>
      <p:sp>
        <p:nvSpPr>
          <p:cNvPr id="189" name="Google Shape;189;p21"/>
          <p:cNvSpPr/>
          <p:nvPr/>
        </p:nvSpPr>
        <p:spPr>
          <a:xfrm>
            <a:off x="5038334" y="2847200"/>
            <a:ext cx="565200" cy="563100"/>
          </a:xfrm>
          <a:prstGeom prst="rect">
            <a:avLst/>
          </a:prstGeom>
          <a:solidFill>
            <a:srgbClr val="43434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700" u="none" cap="none" strike="noStrike">
                <a:solidFill>
                  <a:srgbClr val="FFFFFF"/>
                </a:solidFill>
                <a:latin typeface="Poppins"/>
                <a:ea typeface="Poppins"/>
                <a:cs typeface="Poppins"/>
                <a:sym typeface="Poppins"/>
              </a:rPr>
              <a:t>Conn.</a:t>
            </a:r>
            <a:endParaRPr b="0" i="0" sz="700"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100"/>
              <a:buFont typeface="Arial"/>
              <a:buNone/>
            </a:pPr>
            <a:r>
              <a:rPr b="0" i="0" lang="en-GB" sz="700" u="none" cap="none" strike="noStrike">
                <a:solidFill>
                  <a:srgbClr val="FFFFFF"/>
                </a:solidFill>
                <a:latin typeface="Poppins"/>
                <a:ea typeface="Poppins"/>
                <a:cs typeface="Poppins"/>
                <a:sym typeface="Poppins"/>
              </a:rPr>
              <a:t>Confirm.</a:t>
            </a:r>
            <a:endParaRPr b="0" i="0" sz="1200" u="none" cap="none" strike="noStrike">
              <a:solidFill>
                <a:srgbClr val="FFFFFF"/>
              </a:solidFill>
              <a:latin typeface="Poppins"/>
              <a:ea typeface="Poppins"/>
              <a:cs typeface="Poppins"/>
              <a:sym typeface="Poppins"/>
            </a:endParaRPr>
          </a:p>
        </p:txBody>
      </p:sp>
      <p:sp>
        <p:nvSpPr>
          <p:cNvPr id="190" name="Google Shape;190;p21"/>
          <p:cNvSpPr/>
          <p:nvPr/>
        </p:nvSpPr>
        <p:spPr>
          <a:xfrm>
            <a:off x="8128215" y="2920829"/>
            <a:ext cx="684600" cy="563100"/>
          </a:xfrm>
          <a:prstGeom prst="rect">
            <a:avLst/>
          </a:prstGeom>
          <a:solidFill>
            <a:srgbClr val="43434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Poppins"/>
                <a:ea typeface="Poppins"/>
                <a:cs typeface="Poppins"/>
                <a:sym typeface="Poppins"/>
              </a:rPr>
              <a:t>Gameplay</a:t>
            </a:r>
            <a:endParaRPr b="0" i="0" sz="1200" u="none" cap="none" strike="noStrike">
              <a:solidFill>
                <a:srgbClr val="FFFFFF"/>
              </a:solidFill>
              <a:latin typeface="Poppins"/>
              <a:ea typeface="Poppins"/>
              <a:cs typeface="Poppins"/>
              <a:sym typeface="Poppins"/>
            </a:endParaRPr>
          </a:p>
        </p:txBody>
      </p:sp>
      <p:sp>
        <p:nvSpPr>
          <p:cNvPr id="191" name="Google Shape;191;p21"/>
          <p:cNvSpPr txBox="1"/>
          <p:nvPr/>
        </p:nvSpPr>
        <p:spPr>
          <a:xfrm rot="-5398957">
            <a:off x="-600488" y="2501540"/>
            <a:ext cx="1976700" cy="3849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Poppins"/>
                <a:ea typeface="Poppins"/>
                <a:cs typeface="Poppins"/>
                <a:sym typeface="Poppins"/>
              </a:rPr>
              <a:t>Companion App Flow</a:t>
            </a:r>
            <a:endParaRPr b="0" i="0" sz="1300" u="none" cap="none" strike="noStrike">
              <a:solidFill>
                <a:srgbClr val="000000"/>
              </a:solidFill>
              <a:latin typeface="Poppins"/>
              <a:ea typeface="Poppins"/>
              <a:cs typeface="Poppins"/>
              <a:sym typeface="Poppins"/>
            </a:endParaRPr>
          </a:p>
        </p:txBody>
      </p:sp>
      <p:sp>
        <p:nvSpPr>
          <p:cNvPr id="192" name="Google Shape;192;p21"/>
          <p:cNvSpPr/>
          <p:nvPr/>
        </p:nvSpPr>
        <p:spPr>
          <a:xfrm>
            <a:off x="4159432" y="2847201"/>
            <a:ext cx="565200" cy="563100"/>
          </a:xfrm>
          <a:prstGeom prst="rect">
            <a:avLst/>
          </a:prstGeom>
          <a:solidFill>
            <a:srgbClr val="43434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Poppins"/>
                <a:ea typeface="Poppins"/>
                <a:cs typeface="Poppins"/>
                <a:sym typeface="Poppins"/>
              </a:rPr>
              <a:t>Enter Code</a:t>
            </a:r>
            <a:endParaRPr b="0" i="0" sz="900" u="none" cap="none" strike="noStrike">
              <a:solidFill>
                <a:srgbClr val="FFFFFF"/>
              </a:solidFill>
              <a:latin typeface="Poppins"/>
              <a:ea typeface="Poppins"/>
              <a:cs typeface="Poppins"/>
              <a:sym typeface="Poppins"/>
            </a:endParaRPr>
          </a:p>
        </p:txBody>
      </p:sp>
      <p:sp>
        <p:nvSpPr>
          <p:cNvPr id="193" name="Google Shape;193;p21"/>
          <p:cNvSpPr/>
          <p:nvPr/>
        </p:nvSpPr>
        <p:spPr>
          <a:xfrm>
            <a:off x="342213" y="4001411"/>
            <a:ext cx="131100" cy="131100"/>
          </a:xfrm>
          <a:prstGeom prst="ellipse">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1"/>
          <p:cNvSpPr txBox="1"/>
          <p:nvPr/>
        </p:nvSpPr>
        <p:spPr>
          <a:xfrm rot="2037">
            <a:off x="431949" y="3903756"/>
            <a:ext cx="10128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Shared Flow</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195" name="Google Shape;195;p21"/>
          <p:cNvSpPr/>
          <p:nvPr/>
        </p:nvSpPr>
        <p:spPr>
          <a:xfrm>
            <a:off x="1256613" y="4230011"/>
            <a:ext cx="131100" cy="131100"/>
          </a:xfrm>
          <a:prstGeom prst="ellipse">
            <a:avLst/>
          </a:prstGeom>
          <a:solidFill>
            <a:srgbClr val="99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1"/>
          <p:cNvSpPr txBox="1"/>
          <p:nvPr/>
        </p:nvSpPr>
        <p:spPr>
          <a:xfrm rot="2158">
            <a:off x="1346344" y="4132500"/>
            <a:ext cx="1434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Guest Flow</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197" name="Google Shape;197;p21"/>
          <p:cNvSpPr/>
          <p:nvPr/>
        </p:nvSpPr>
        <p:spPr>
          <a:xfrm>
            <a:off x="342213" y="4230011"/>
            <a:ext cx="131100" cy="131100"/>
          </a:xfrm>
          <a:prstGeom prst="ellipse">
            <a:avLst/>
          </a:prstGeom>
          <a:solidFill>
            <a:srgbClr val="38761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1"/>
          <p:cNvSpPr txBox="1"/>
          <p:nvPr/>
        </p:nvSpPr>
        <p:spPr>
          <a:xfrm rot="1617">
            <a:off x="431937" y="4132361"/>
            <a:ext cx="1275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Host Flow</a:t>
            </a:r>
            <a:endParaRPr b="0" i="0" sz="900" u="none" cap="none" strike="noStrike">
              <a:solidFill>
                <a:srgbClr val="000000"/>
              </a:solidFill>
              <a:latin typeface="Josefin Sans SemiBold"/>
              <a:ea typeface="Josefin Sans SemiBold"/>
              <a:cs typeface="Josefin Sans SemiBold"/>
              <a:sym typeface="Josefin Sans SemiBold"/>
            </a:endParaRPr>
          </a:p>
        </p:txBody>
      </p:sp>
      <p:sp>
        <p:nvSpPr>
          <p:cNvPr id="199" name="Google Shape;199;p21"/>
          <p:cNvSpPr/>
          <p:nvPr/>
        </p:nvSpPr>
        <p:spPr>
          <a:xfrm>
            <a:off x="3267550" y="2847200"/>
            <a:ext cx="624600" cy="563100"/>
          </a:xfrm>
          <a:prstGeom prst="rect">
            <a:avLst/>
          </a:prstGeom>
          <a:solidFill>
            <a:srgbClr val="43434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000" u="none" cap="none" strike="noStrike">
                <a:solidFill>
                  <a:srgbClr val="FFFFFF"/>
                </a:solidFill>
                <a:latin typeface="Poppins"/>
                <a:ea typeface="Poppins"/>
                <a:cs typeface="Poppins"/>
                <a:sym typeface="Poppins"/>
              </a:rPr>
              <a:t>Select User</a:t>
            </a:r>
            <a:endParaRPr b="0" i="0" sz="1000" u="none" cap="none" strike="noStrike">
              <a:solidFill>
                <a:srgbClr val="FFFFFF"/>
              </a:solidFill>
              <a:latin typeface="Poppins"/>
              <a:ea typeface="Poppins"/>
              <a:cs typeface="Poppins"/>
              <a:sym typeface="Poppins"/>
            </a:endParaRPr>
          </a:p>
        </p:txBody>
      </p:sp>
      <p:cxnSp>
        <p:nvCxnSpPr>
          <p:cNvPr id="200" name="Google Shape;200;p21"/>
          <p:cNvCxnSpPr>
            <a:stCxn id="189" idx="3"/>
            <a:endCxn id="201" idx="1"/>
          </p:cNvCxnSpPr>
          <p:nvPr/>
        </p:nvCxnSpPr>
        <p:spPr>
          <a:xfrm flipH="1" rot="10800000">
            <a:off x="5603534" y="2086250"/>
            <a:ext cx="536100" cy="1042500"/>
          </a:xfrm>
          <a:prstGeom prst="bentConnector3">
            <a:avLst>
              <a:gd fmla="val 49999" name="adj1"/>
            </a:avLst>
          </a:prstGeom>
          <a:noFill/>
          <a:ln cap="flat" cmpd="sng" w="19050">
            <a:solidFill>
              <a:srgbClr val="000000"/>
            </a:solidFill>
            <a:prstDash val="solid"/>
            <a:round/>
            <a:headEnd len="sm" w="sm" type="none"/>
            <a:tailEnd len="med" w="med" type="triangle"/>
          </a:ln>
        </p:spPr>
      </p:cxnSp>
      <p:sp>
        <p:nvSpPr>
          <p:cNvPr id="202" name="Google Shape;202;p21"/>
          <p:cNvSpPr/>
          <p:nvPr/>
        </p:nvSpPr>
        <p:spPr>
          <a:xfrm>
            <a:off x="6139624" y="3783750"/>
            <a:ext cx="1161900" cy="563100"/>
          </a:xfrm>
          <a:prstGeom prst="rect">
            <a:avLst/>
          </a:prstGeom>
          <a:solidFill>
            <a:srgbClr val="99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Poppins"/>
                <a:ea typeface="Poppins"/>
                <a:cs typeface="Poppins"/>
                <a:sym typeface="Poppins"/>
              </a:rPr>
              <a:t>Lobby</a:t>
            </a:r>
            <a:endParaRPr b="0" i="0" sz="1200" u="none" cap="none" strike="noStrike">
              <a:solidFill>
                <a:srgbClr val="FFFFFF"/>
              </a:solidFill>
              <a:latin typeface="Poppins"/>
              <a:ea typeface="Poppins"/>
              <a:cs typeface="Poppins"/>
              <a:sym typeface="Poppins"/>
            </a:endParaRPr>
          </a:p>
        </p:txBody>
      </p:sp>
      <p:cxnSp>
        <p:nvCxnSpPr>
          <p:cNvPr id="203" name="Google Shape;203;p21"/>
          <p:cNvCxnSpPr>
            <a:stCxn id="189" idx="3"/>
            <a:endCxn id="202" idx="1"/>
          </p:cNvCxnSpPr>
          <p:nvPr/>
        </p:nvCxnSpPr>
        <p:spPr>
          <a:xfrm>
            <a:off x="5603534" y="3128750"/>
            <a:ext cx="536100" cy="936600"/>
          </a:xfrm>
          <a:prstGeom prst="bentConnector3">
            <a:avLst>
              <a:gd fmla="val 49999" name="adj1"/>
            </a:avLst>
          </a:prstGeom>
          <a:noFill/>
          <a:ln cap="flat" cmpd="sng" w="19050">
            <a:solidFill>
              <a:srgbClr val="000000"/>
            </a:solidFill>
            <a:prstDash val="solid"/>
            <a:round/>
            <a:headEnd len="sm" w="sm" type="none"/>
            <a:tailEnd len="med" w="med" type="triangle"/>
          </a:ln>
        </p:spPr>
      </p:cxnSp>
      <p:cxnSp>
        <p:nvCxnSpPr>
          <p:cNvPr id="204" name="Google Shape;204;p21"/>
          <p:cNvCxnSpPr>
            <a:stCxn id="201" idx="3"/>
            <a:endCxn id="190" idx="1"/>
          </p:cNvCxnSpPr>
          <p:nvPr/>
        </p:nvCxnSpPr>
        <p:spPr>
          <a:xfrm>
            <a:off x="7301525" y="2086275"/>
            <a:ext cx="826800" cy="1116000"/>
          </a:xfrm>
          <a:prstGeom prst="bentConnector3">
            <a:avLst>
              <a:gd fmla="val 49993" name="adj1"/>
            </a:avLst>
          </a:prstGeom>
          <a:noFill/>
          <a:ln cap="flat" cmpd="sng" w="19050">
            <a:solidFill>
              <a:srgbClr val="000000"/>
            </a:solidFill>
            <a:prstDash val="solid"/>
            <a:round/>
            <a:headEnd len="sm" w="sm" type="none"/>
            <a:tailEnd len="med" w="med" type="triangle"/>
          </a:ln>
        </p:spPr>
      </p:cxnSp>
      <p:cxnSp>
        <p:nvCxnSpPr>
          <p:cNvPr id="205" name="Google Shape;205;p21"/>
          <p:cNvCxnSpPr>
            <a:stCxn id="202" idx="3"/>
            <a:endCxn id="190" idx="1"/>
          </p:cNvCxnSpPr>
          <p:nvPr/>
        </p:nvCxnSpPr>
        <p:spPr>
          <a:xfrm flipH="1" rot="10800000">
            <a:off x="7301524" y="3202500"/>
            <a:ext cx="826800" cy="862800"/>
          </a:xfrm>
          <a:prstGeom prst="bentConnector3">
            <a:avLst>
              <a:gd fmla="val 49993" name="adj1"/>
            </a:avLst>
          </a:prstGeom>
          <a:noFill/>
          <a:ln cap="flat" cmpd="sng" w="19050">
            <a:solidFill>
              <a:srgbClr val="000000"/>
            </a:solidFill>
            <a:prstDash val="solid"/>
            <a:round/>
            <a:headEnd len="sm" w="sm" type="none"/>
            <a:tailEnd len="med" w="med" type="triangle"/>
          </a:ln>
        </p:spPr>
      </p:cxnSp>
      <p:sp>
        <p:nvSpPr>
          <p:cNvPr id="206" name="Google Shape;206;p21"/>
          <p:cNvSpPr/>
          <p:nvPr/>
        </p:nvSpPr>
        <p:spPr>
          <a:xfrm>
            <a:off x="1256613" y="4001411"/>
            <a:ext cx="131100" cy="131100"/>
          </a:xfrm>
          <a:prstGeom prst="ellipse">
            <a:avLst/>
          </a:prstGeom>
          <a:solidFill>
            <a:srgbClr val="0B53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1"/>
          <p:cNvSpPr txBox="1"/>
          <p:nvPr/>
        </p:nvSpPr>
        <p:spPr>
          <a:xfrm rot="2037">
            <a:off x="1346349" y="3903756"/>
            <a:ext cx="10128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Josefin Sans SemiBold"/>
                <a:ea typeface="Josefin Sans SemiBold"/>
                <a:cs typeface="Josefin Sans SemiBold"/>
                <a:sym typeface="Josefin Sans SemiBold"/>
              </a:rPr>
              <a:t>TV Flow</a:t>
            </a:r>
            <a:endParaRPr b="0" i="0" sz="900" u="none" cap="none" strike="noStrike">
              <a:solidFill>
                <a:srgbClr val="000000"/>
              </a:solidFill>
              <a:latin typeface="Josefin Sans SemiBold"/>
              <a:ea typeface="Josefin Sans SemiBold"/>
              <a:cs typeface="Josefin Sans SemiBold"/>
              <a:sym typeface="Josefin Sans SemiBold"/>
            </a:endParaRPr>
          </a:p>
        </p:txBody>
      </p:sp>
      <p:cxnSp>
        <p:nvCxnSpPr>
          <p:cNvPr id="208" name="Google Shape;208;p21"/>
          <p:cNvCxnSpPr>
            <a:stCxn id="181" idx="3"/>
            <a:endCxn id="182" idx="1"/>
          </p:cNvCxnSpPr>
          <p:nvPr/>
        </p:nvCxnSpPr>
        <p:spPr>
          <a:xfrm>
            <a:off x="2414351" y="1150275"/>
            <a:ext cx="425100" cy="0"/>
          </a:xfrm>
          <a:prstGeom prst="straightConnector1">
            <a:avLst/>
          </a:prstGeom>
          <a:noFill/>
          <a:ln cap="flat" cmpd="sng" w="19050">
            <a:solidFill>
              <a:srgbClr val="000000"/>
            </a:solidFill>
            <a:prstDash val="solid"/>
            <a:round/>
            <a:headEnd len="sm" w="sm" type="none"/>
            <a:tailEnd len="med" w="med" type="triangle"/>
          </a:ln>
        </p:spPr>
      </p:cxnSp>
      <p:sp>
        <p:nvSpPr>
          <p:cNvPr id="209" name="Google Shape;209;p21"/>
          <p:cNvSpPr/>
          <p:nvPr/>
        </p:nvSpPr>
        <p:spPr>
          <a:xfrm>
            <a:off x="2414452" y="2847201"/>
            <a:ext cx="565200" cy="563100"/>
          </a:xfrm>
          <a:prstGeom prst="rect">
            <a:avLst/>
          </a:prstGeom>
          <a:solidFill>
            <a:srgbClr val="43434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FFFFFF"/>
                </a:solidFill>
                <a:latin typeface="Poppins"/>
                <a:ea typeface="Poppins"/>
                <a:cs typeface="Poppins"/>
                <a:sym typeface="Poppins"/>
              </a:rPr>
              <a:t>Splash Screen</a:t>
            </a:r>
            <a:endParaRPr b="0" i="0" sz="800" u="none" cap="none" strike="noStrike">
              <a:solidFill>
                <a:srgbClr val="FFFFFF"/>
              </a:solidFill>
              <a:latin typeface="Poppins"/>
              <a:ea typeface="Poppins"/>
              <a:cs typeface="Poppins"/>
              <a:sym typeface="Poppins"/>
            </a:endParaRPr>
          </a:p>
        </p:txBody>
      </p:sp>
      <p:cxnSp>
        <p:nvCxnSpPr>
          <p:cNvPr id="210" name="Google Shape;210;p21"/>
          <p:cNvCxnSpPr>
            <a:stCxn id="199" idx="3"/>
            <a:endCxn id="192" idx="1"/>
          </p:cNvCxnSpPr>
          <p:nvPr/>
        </p:nvCxnSpPr>
        <p:spPr>
          <a:xfrm>
            <a:off x="3892150" y="3128750"/>
            <a:ext cx="267300" cy="0"/>
          </a:xfrm>
          <a:prstGeom prst="straightConnector1">
            <a:avLst/>
          </a:prstGeom>
          <a:noFill/>
          <a:ln cap="flat" cmpd="sng" w="19050">
            <a:solidFill>
              <a:srgbClr val="000000"/>
            </a:solidFill>
            <a:prstDash val="solid"/>
            <a:round/>
            <a:headEnd len="sm" w="sm" type="none"/>
            <a:tailEnd len="med" w="med" type="triangle"/>
          </a:ln>
        </p:spPr>
      </p:cxnSp>
      <p:cxnSp>
        <p:nvCxnSpPr>
          <p:cNvPr id="211" name="Google Shape;211;p21"/>
          <p:cNvCxnSpPr>
            <a:stCxn id="192" idx="3"/>
            <a:endCxn id="189" idx="1"/>
          </p:cNvCxnSpPr>
          <p:nvPr/>
        </p:nvCxnSpPr>
        <p:spPr>
          <a:xfrm>
            <a:off x="4724632" y="3128751"/>
            <a:ext cx="313800" cy="0"/>
          </a:xfrm>
          <a:prstGeom prst="straightConnector1">
            <a:avLst/>
          </a:prstGeom>
          <a:noFill/>
          <a:ln cap="flat" cmpd="sng" w="19050">
            <a:solidFill>
              <a:srgbClr val="000000"/>
            </a:solidFill>
            <a:prstDash val="solid"/>
            <a:round/>
            <a:headEnd len="sm" w="sm" type="none"/>
            <a:tailEnd len="med" w="med" type="triangle"/>
          </a:ln>
        </p:spPr>
      </p:cxnSp>
      <p:cxnSp>
        <p:nvCxnSpPr>
          <p:cNvPr id="212" name="Google Shape;212;p21"/>
          <p:cNvCxnSpPr>
            <a:stCxn id="209" idx="3"/>
            <a:endCxn id="199" idx="1"/>
          </p:cNvCxnSpPr>
          <p:nvPr/>
        </p:nvCxnSpPr>
        <p:spPr>
          <a:xfrm>
            <a:off x="2979652" y="3128751"/>
            <a:ext cx="288000" cy="0"/>
          </a:xfrm>
          <a:prstGeom prst="straightConnector1">
            <a:avLst/>
          </a:prstGeom>
          <a:noFill/>
          <a:ln cap="flat" cmpd="sng" w="19050">
            <a:solidFill>
              <a:srgbClr val="000000"/>
            </a:solidFill>
            <a:prstDash val="solid"/>
            <a:round/>
            <a:headEnd len="sm" w="sm" type="none"/>
            <a:tailEnd len="med" w="med" type="triangle"/>
          </a:ln>
        </p:spPr>
      </p:cxnSp>
      <p:sp>
        <p:nvSpPr>
          <p:cNvPr id="201" name="Google Shape;201;p21"/>
          <p:cNvSpPr/>
          <p:nvPr/>
        </p:nvSpPr>
        <p:spPr>
          <a:xfrm>
            <a:off x="6139625" y="1804725"/>
            <a:ext cx="1161900" cy="563100"/>
          </a:xfrm>
          <a:prstGeom prst="rect">
            <a:avLst/>
          </a:prstGeom>
          <a:solidFill>
            <a:srgbClr val="38761D"/>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FFFFFF"/>
                </a:solidFill>
                <a:latin typeface="Poppins"/>
                <a:ea typeface="Poppins"/>
                <a:cs typeface="Poppins"/>
                <a:sym typeface="Poppins"/>
              </a:rPr>
              <a:t>Lobby</a:t>
            </a:r>
            <a:endParaRPr b="0" i="0" sz="1200" u="none" cap="none" strike="noStrike">
              <a:solidFill>
                <a:srgbClr val="FFFFFF"/>
              </a:solidFill>
              <a:latin typeface="Poppins"/>
              <a:ea typeface="Poppins"/>
              <a:cs typeface="Poppins"/>
              <a:sym typeface="Poppins"/>
            </a:endParaRPr>
          </a:p>
        </p:txBody>
      </p:sp>
      <p:cxnSp>
        <p:nvCxnSpPr>
          <p:cNvPr id="213" name="Google Shape;213;p21"/>
          <p:cNvCxnSpPr/>
          <p:nvPr/>
        </p:nvCxnSpPr>
        <p:spPr>
          <a:xfrm>
            <a:off x="2407600" y="-17100"/>
            <a:ext cx="0" cy="5177700"/>
          </a:xfrm>
          <a:prstGeom prst="straightConnector1">
            <a:avLst/>
          </a:prstGeom>
          <a:noFill/>
          <a:ln cap="flat" cmpd="sng" w="9525">
            <a:solidFill>
              <a:schemeClr val="dk2"/>
            </a:solidFill>
            <a:prstDash val="dash"/>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7" name="Shape 217"/>
        <p:cNvGrpSpPr/>
        <p:nvPr/>
      </p:nvGrpSpPr>
      <p:grpSpPr>
        <a:xfrm>
          <a:off x="0" y="0"/>
          <a:ext cx="0" cy="0"/>
          <a:chOff x="0" y="0"/>
          <a:chExt cx="0" cy="0"/>
        </a:xfrm>
      </p:grpSpPr>
      <p:graphicFrame>
        <p:nvGraphicFramePr>
          <p:cNvPr id="218" name="Google Shape;218;p22"/>
          <p:cNvGraphicFramePr/>
          <p:nvPr/>
        </p:nvGraphicFramePr>
        <p:xfrm>
          <a:off x="254400" y="867863"/>
          <a:ext cx="3000000" cy="3000000"/>
        </p:xfrm>
        <a:graphic>
          <a:graphicData uri="http://schemas.openxmlformats.org/drawingml/2006/table">
            <a:tbl>
              <a:tblPr>
                <a:noFill/>
                <a:tableStyleId>{A9B2D8CB-EC16-48CE-8954-22C971A9940B}</a:tableStyleId>
              </a:tblPr>
              <a:tblGrid>
                <a:gridCol w="1945775"/>
                <a:gridCol w="6289250"/>
              </a:tblGrid>
              <a:tr h="1000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oppins"/>
                          <a:ea typeface="Poppins"/>
                          <a:cs typeface="Poppins"/>
                          <a:sym typeface="Poppins"/>
                        </a:rPr>
                        <a:t>Game Modes</a:t>
                      </a:r>
                      <a:endParaRPr b="1"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Poppins"/>
                          <a:ea typeface="Poppins"/>
                          <a:cs typeface="Poppins"/>
                          <a:sym typeface="Poppins"/>
                        </a:rPr>
                        <a:t>Game Modes menu with a new option: LOCAL PLAY, or Two Step option nested within an existing option</a:t>
                      </a:r>
                      <a:endParaRPr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000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oppins"/>
                          <a:ea typeface="Poppins"/>
                          <a:cs typeface="Poppins"/>
                          <a:sym typeface="Poppins"/>
                        </a:rPr>
                        <a:t>Local Play Intro</a:t>
                      </a:r>
                      <a:endParaRPr b="1"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Poppins"/>
                          <a:ea typeface="Poppins"/>
                          <a:cs typeface="Poppins"/>
                          <a:sym typeface="Poppins"/>
                        </a:rPr>
                        <a:t>A screen that has information on the game mode and the Code for the local game room</a:t>
                      </a:r>
                      <a:endParaRPr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000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oppins"/>
                          <a:ea typeface="Poppins"/>
                          <a:cs typeface="Poppins"/>
                          <a:sym typeface="Poppins"/>
                        </a:rPr>
                        <a:t>Enter Code</a:t>
                      </a:r>
                      <a:endParaRPr b="1"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Poppins"/>
                          <a:ea typeface="Poppins"/>
                          <a:cs typeface="Poppins"/>
                          <a:sym typeface="Poppins"/>
                        </a:rPr>
                        <a:t>Options to enter code, change name or enter the Settings Menu</a:t>
                      </a:r>
                      <a:endParaRPr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00000">
                <a:tc>
                  <a:txBody>
                    <a:bodyPr/>
                    <a:lstStyle/>
                    <a:p>
                      <a:pPr indent="0" lvl="0" marL="0" marR="0" rtl="0" algn="l">
                        <a:lnSpc>
                          <a:spcPct val="100000"/>
                        </a:lnSpc>
                        <a:spcBef>
                          <a:spcPts val="0"/>
                        </a:spcBef>
                        <a:spcAft>
                          <a:spcPts val="0"/>
                        </a:spcAft>
                        <a:buClr>
                          <a:srgbClr val="000000"/>
                        </a:buClr>
                        <a:buSzPts val="1100"/>
                        <a:buFont typeface="Arial"/>
                        <a:buNone/>
                      </a:pPr>
                      <a:r>
                        <a:rPr b="1" lang="en-GB" sz="1000" u="none" cap="none" strike="noStrike">
                          <a:solidFill>
                            <a:schemeClr val="dk1"/>
                          </a:solidFill>
                          <a:latin typeface="Poppins"/>
                          <a:ea typeface="Poppins"/>
                          <a:cs typeface="Poppins"/>
                          <a:sym typeface="Poppins"/>
                        </a:rPr>
                        <a:t>Connection Confirmation</a:t>
                      </a:r>
                      <a:endParaRPr b="1"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000" u="none" cap="none" strike="noStrike">
                          <a:solidFill>
                            <a:schemeClr val="dk1"/>
                          </a:solidFill>
                          <a:latin typeface="Poppins"/>
                          <a:ea typeface="Poppins"/>
                          <a:cs typeface="Poppins"/>
                          <a:sym typeface="Poppins"/>
                        </a:rPr>
                        <a:t>Confirms the player connection and informs player of how to start the game.</a:t>
                      </a:r>
                      <a:endParaRPr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000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oppins"/>
                          <a:ea typeface="Poppins"/>
                          <a:cs typeface="Poppins"/>
                          <a:sym typeface="Poppins"/>
                        </a:rPr>
                        <a:t>Select User</a:t>
                      </a:r>
                      <a:endParaRPr b="1"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Poppins"/>
                          <a:ea typeface="Poppins"/>
                          <a:cs typeface="Poppins"/>
                          <a:sym typeface="Poppins"/>
                        </a:rPr>
                        <a:t>Screen that prompts players to either continue as a guest or take the role of the Host</a:t>
                      </a:r>
                      <a:endParaRPr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000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oppins"/>
                          <a:ea typeface="Poppins"/>
                          <a:cs typeface="Poppins"/>
                          <a:sym typeface="Poppins"/>
                        </a:rPr>
                        <a:t>Select Board</a:t>
                      </a:r>
                      <a:endParaRPr b="1"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Poppins"/>
                          <a:ea typeface="Poppins"/>
                          <a:cs typeface="Poppins"/>
                          <a:sym typeface="Poppins"/>
                        </a:rPr>
                        <a:t>Board selection menu from the paid app</a:t>
                      </a:r>
                      <a:endParaRPr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000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oppins"/>
                          <a:ea typeface="Poppins"/>
                          <a:cs typeface="Poppins"/>
                          <a:sym typeface="Poppins"/>
                        </a:rPr>
                        <a:t>Game Type</a:t>
                      </a:r>
                      <a:endParaRPr b="1"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000" u="none" cap="none" strike="noStrike">
                          <a:solidFill>
                            <a:schemeClr val="dk1"/>
                          </a:solidFill>
                          <a:latin typeface="Poppins"/>
                          <a:ea typeface="Poppins"/>
                          <a:cs typeface="Poppins"/>
                          <a:sym typeface="Poppins"/>
                        </a:rPr>
                        <a:t>Clock selection menu from the paid app</a:t>
                      </a:r>
                      <a:endParaRPr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000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oppins"/>
                          <a:ea typeface="Poppins"/>
                          <a:cs typeface="Poppins"/>
                          <a:sym typeface="Poppins"/>
                        </a:rPr>
                        <a:t>Lobby</a:t>
                      </a:r>
                      <a:endParaRPr b="1"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000" u="none" cap="none" strike="noStrike">
                          <a:solidFill>
                            <a:schemeClr val="dk1"/>
                          </a:solidFill>
                          <a:latin typeface="Poppins"/>
                          <a:ea typeface="Poppins"/>
                          <a:cs typeface="Poppins"/>
                          <a:sym typeface="Poppins"/>
                        </a:rPr>
                        <a:t>Lobby menu from the paid app</a:t>
                      </a:r>
                      <a:endParaRPr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000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oppins"/>
                          <a:ea typeface="Poppins"/>
                          <a:cs typeface="Poppins"/>
                          <a:sym typeface="Poppins"/>
                        </a:rPr>
                        <a:t>Customisation</a:t>
                      </a:r>
                      <a:endParaRPr b="1"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Poppins"/>
                          <a:ea typeface="Poppins"/>
                          <a:cs typeface="Poppins"/>
                          <a:sym typeface="Poppins"/>
                        </a:rPr>
                        <a:t>Character selection menu from the paid app</a:t>
                      </a:r>
                      <a:endParaRPr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000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oppins"/>
                          <a:ea typeface="Poppins"/>
                          <a:cs typeface="Poppins"/>
                          <a:sym typeface="Poppins"/>
                        </a:rPr>
                        <a:t>Edit AI</a:t>
                      </a:r>
                      <a:endParaRPr b="1"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Poppins"/>
                          <a:ea typeface="Poppins"/>
                          <a:cs typeface="Poppins"/>
                          <a:sym typeface="Poppins"/>
                        </a:rPr>
                        <a:t>Edit AI menu from the paid app</a:t>
                      </a:r>
                      <a:endParaRPr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100000">
                <a:tc>
                  <a:txBody>
                    <a:bodyPr/>
                    <a:lstStyle/>
                    <a:p>
                      <a:pPr indent="0" lvl="0" marL="0" marR="0" rtl="0" algn="l">
                        <a:lnSpc>
                          <a:spcPct val="100000"/>
                        </a:lnSpc>
                        <a:spcBef>
                          <a:spcPts val="0"/>
                        </a:spcBef>
                        <a:spcAft>
                          <a:spcPts val="0"/>
                        </a:spcAft>
                        <a:buClr>
                          <a:srgbClr val="000000"/>
                        </a:buClr>
                        <a:buSzPts val="1000"/>
                        <a:buFont typeface="Arial"/>
                        <a:buNone/>
                      </a:pPr>
                      <a:r>
                        <a:rPr b="1" lang="en-GB" sz="1000" u="none" cap="none" strike="noStrike">
                          <a:solidFill>
                            <a:schemeClr val="dk1"/>
                          </a:solidFill>
                          <a:latin typeface="Poppins"/>
                          <a:ea typeface="Poppins"/>
                          <a:cs typeface="Poppins"/>
                          <a:sym typeface="Poppins"/>
                        </a:rPr>
                        <a:t>Settings</a:t>
                      </a:r>
                      <a:endParaRPr b="1"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a:txBody>
                    <a:bodyPr/>
                    <a:lstStyle/>
                    <a:p>
                      <a:pPr indent="0" lvl="0" marL="0" marR="0" rtl="0" algn="l">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Poppins"/>
                          <a:ea typeface="Poppins"/>
                          <a:cs typeface="Poppins"/>
                          <a:sym typeface="Poppins"/>
                        </a:rPr>
                        <a:t>Settings menu with options for: SFX, Language, Vibrations</a:t>
                      </a:r>
                      <a:endParaRPr sz="10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bl>
          </a:graphicData>
        </a:graphic>
      </p:graphicFrame>
      <p:sp>
        <p:nvSpPr>
          <p:cNvPr id="219" name="Google Shape;219;p22"/>
          <p:cNvSpPr txBox="1"/>
          <p:nvPr/>
        </p:nvSpPr>
        <p:spPr>
          <a:xfrm>
            <a:off x="207500" y="186025"/>
            <a:ext cx="7906200" cy="57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GB" sz="2100" u="none" cap="none" strike="noStrike">
                <a:solidFill>
                  <a:srgbClr val="000000"/>
                </a:solidFill>
                <a:latin typeface="Poppins"/>
                <a:ea typeface="Poppins"/>
                <a:cs typeface="Poppins"/>
                <a:sym typeface="Poppins"/>
              </a:rPr>
              <a:t>Front End Moments</a:t>
            </a:r>
            <a:endParaRPr b="0" i="0" sz="2100" u="none" cap="none" strike="noStrike">
              <a:solidFill>
                <a:srgbClr val="000000"/>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3" name="Shape 223"/>
        <p:cNvGrpSpPr/>
        <p:nvPr/>
      </p:nvGrpSpPr>
      <p:grpSpPr>
        <a:xfrm>
          <a:off x="0" y="0"/>
          <a:ext cx="0" cy="0"/>
          <a:chOff x="0" y="0"/>
          <a:chExt cx="0" cy="0"/>
        </a:xfrm>
      </p:grpSpPr>
      <p:graphicFrame>
        <p:nvGraphicFramePr>
          <p:cNvPr id="224" name="Google Shape;224;p23"/>
          <p:cNvGraphicFramePr/>
          <p:nvPr/>
        </p:nvGraphicFramePr>
        <p:xfrm>
          <a:off x="239825" y="628438"/>
          <a:ext cx="3000000" cy="3000000"/>
        </p:xfrm>
        <a:graphic>
          <a:graphicData uri="http://schemas.openxmlformats.org/drawingml/2006/table">
            <a:tbl>
              <a:tblPr>
                <a:noFill/>
                <a:tableStyleId>{A9B2D8CB-EC16-48CE-8954-22C971A9940B}</a:tableStyleId>
              </a:tblPr>
              <a:tblGrid>
                <a:gridCol w="1945775"/>
              </a:tblGrid>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Loading</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Deciding First Player</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Dealing Cards</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Selecting Tickets</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1100"/>
                        <a:buFont typeface="Arial"/>
                        <a:buNone/>
                      </a:pPr>
                      <a:r>
                        <a:rPr lang="en-GB" sz="700" u="none" cap="none" strike="noStrike">
                          <a:solidFill>
                            <a:schemeClr val="dk1"/>
                          </a:solidFill>
                          <a:latin typeface="Poppins"/>
                          <a:ea typeface="Poppins"/>
                          <a:cs typeface="Poppins"/>
                          <a:sym typeface="Poppins"/>
                        </a:rPr>
                        <a:t>Drawing Train Cards</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Drawing New Tickets</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Claiming a Route</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Finishing a Tunnel</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Inspecting Tickets</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Completing a Ticket</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Building a Station</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Using a Station</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Longest Route</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Final Scores</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295950">
                <a:tc>
                  <a:txBody>
                    <a:bodyPr/>
                    <a:lstStyle/>
                    <a:p>
                      <a:pPr indent="0" lvl="0" marL="0" marR="0" rtl="0" algn="l">
                        <a:lnSpc>
                          <a:spcPct val="100000"/>
                        </a:lnSpc>
                        <a:spcBef>
                          <a:spcPts val="0"/>
                        </a:spcBef>
                        <a:spcAft>
                          <a:spcPts val="0"/>
                        </a:spcAft>
                        <a:buClr>
                          <a:srgbClr val="000000"/>
                        </a:buClr>
                        <a:buSzPts val="700"/>
                        <a:buFont typeface="Arial"/>
                        <a:buNone/>
                      </a:pPr>
                      <a:r>
                        <a:rPr lang="en-GB" sz="700" u="none" cap="none" strike="noStrike">
                          <a:solidFill>
                            <a:schemeClr val="dk1"/>
                          </a:solidFill>
                          <a:latin typeface="Poppins"/>
                          <a:ea typeface="Poppins"/>
                          <a:cs typeface="Poppins"/>
                          <a:sym typeface="Poppins"/>
                        </a:rPr>
                        <a:t>Game Settings</a:t>
                      </a:r>
                      <a:endParaRPr sz="700" u="none" cap="none" strike="noStrike">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bl>
          </a:graphicData>
        </a:graphic>
      </p:graphicFrame>
      <p:sp>
        <p:nvSpPr>
          <p:cNvPr id="225" name="Google Shape;225;p23"/>
          <p:cNvSpPr txBox="1"/>
          <p:nvPr/>
        </p:nvSpPr>
        <p:spPr>
          <a:xfrm>
            <a:off x="207500" y="186025"/>
            <a:ext cx="7906200" cy="572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GB" sz="2100" u="none" cap="none" strike="noStrike">
                <a:solidFill>
                  <a:srgbClr val="000000"/>
                </a:solidFill>
                <a:latin typeface="Poppins"/>
                <a:ea typeface="Poppins"/>
                <a:cs typeface="Poppins"/>
                <a:sym typeface="Poppins"/>
              </a:rPr>
              <a:t>Gameplay Moments</a:t>
            </a:r>
            <a:endParaRPr b="0" i="0" sz="2100" u="none" cap="none" strike="noStrike">
              <a:solidFill>
                <a:srgbClr val="000000"/>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4300"/>
              <a:buNone/>
            </a:pPr>
            <a:r>
              <a:rPr lang="en-GB"/>
              <a:t>Mockups Legend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